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6"/>
  </p:notesMasterIdLst>
  <p:sldIdLst>
    <p:sldId id="256" r:id="rId2"/>
    <p:sldId id="260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60269"/>
  </p:normalViewPr>
  <p:slideViewPr>
    <p:cSldViewPr snapToGrid="0">
      <p:cViewPr varScale="1">
        <p:scale>
          <a:sx n="58" d="100"/>
          <a:sy n="58" d="100"/>
        </p:scale>
        <p:origin x="2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D74E4-8D4D-CE47-8F67-06F85DA163DC}" type="datetimeFigureOut">
              <a:rPr lang="en-US" smtClean="0"/>
              <a:t>3/27/25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4C7BA-FBC6-604A-972C-09EC9255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Current/bubbling up</a:t>
            </a:r>
          </a:p>
          <a:p>
            <a:r>
              <a:rPr lang="en-US" dirty="0"/>
              <a:t>Overflow</a:t>
            </a:r>
          </a:p>
          <a:p>
            <a:endParaRPr lang="en-US" dirty="0"/>
          </a:p>
          <a:p>
            <a:r>
              <a:rPr lang="en-US" dirty="0"/>
              <a:t>What is joy/what is it not</a:t>
            </a:r>
          </a:p>
          <a:p>
            <a:r>
              <a:rPr lang="en-US" dirty="0"/>
              <a:t>lasting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C7BA-FBC6-604A-972C-09EC92553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8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Vine, direct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C7BA-FBC6-604A-972C-09EC92553F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1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“He has come to make us more human, not less. He has come to give us freedom and joy, not slavery and a semi-human stupor” (Tom Wright, John for Everyone)</a:t>
            </a:r>
          </a:p>
          <a:p>
            <a:endParaRPr lang="en-US" dirty="0"/>
          </a:p>
          <a:p>
            <a:r>
              <a:rPr lang="en-US" dirty="0"/>
              <a:t>Vine – direct access to the joy and sorrow of Christ</a:t>
            </a:r>
          </a:p>
          <a:p>
            <a:r>
              <a:rPr lang="en-US" dirty="0"/>
              <a:t>For the joy set before him, he endured the cross (</a:t>
            </a:r>
            <a:r>
              <a:rPr lang="en-US" dirty="0" err="1"/>
              <a:t>Hebs</a:t>
            </a:r>
            <a:r>
              <a:rPr lang="en-US" dirty="0"/>
              <a:t> 12:1-3)</a:t>
            </a:r>
          </a:p>
          <a:p>
            <a:r>
              <a:rPr lang="en-US" dirty="0"/>
              <a:t>Content with little/ much Phil 4:11-12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C7BA-FBC6-604A-972C-09EC92553F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1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Wonder” notice, curious, thankful</a:t>
            </a:r>
          </a:p>
          <a:p>
            <a:r>
              <a:rPr lang="en-US" dirty="0"/>
              <a:t>Trust: rest relax, be attached, lay down heavy burdens</a:t>
            </a:r>
          </a:p>
          <a:p>
            <a:r>
              <a:rPr lang="en-US" dirty="0"/>
              <a:t>Play: creative, exploring, with others, silly, hold things lightly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‘For we have sinned and grown old and our Father in younger than we are’ GK Chesterton Orthodoxy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Obedience – pray, persist, counter cultural, ”teach me the right way to live” this is submission to a God of love not to rules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Past/present/future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Can’t do half heartedly, </a:t>
            </a:r>
            <a:r>
              <a:rPr lang="en-US" dirty="0" err="1"/>
              <a:t>en</a:t>
            </a:r>
            <a:r>
              <a:rPr lang="en-US" dirty="0"/>
              <a:t> joy, re </a:t>
            </a:r>
            <a:r>
              <a:rPr lang="en-US" dirty="0" err="1"/>
              <a:t>joice</a:t>
            </a:r>
            <a:r>
              <a:rPr lang="en-US" dirty="0"/>
              <a:t> de light– whole body experience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C7BA-FBC6-604A-972C-09EC92553F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6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0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4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2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1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4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4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10" r:id="rId6"/>
    <p:sldLayoutId id="2147483705" r:id="rId7"/>
    <p:sldLayoutId id="2147483706" r:id="rId8"/>
    <p:sldLayoutId id="2147483707" r:id="rId9"/>
    <p:sldLayoutId id="2147483709" r:id="rId10"/>
    <p:sldLayoutId id="21474837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3530791-0EE4-876F-AF98-008B109813B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t="2508" b="22492"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B1108E-AE79-721D-1E95-F6A9BD5A9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450592"/>
          </a:xfrm>
        </p:spPr>
        <p:txBody>
          <a:bodyPr anchor="t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JOY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70813-6C21-2693-B2E5-075759CB1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Rooted in the hope of restored relationship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7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F89B3-0C2D-A3A0-7998-EF0D3614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Joy &amp;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D60E-31DE-49ED-788C-A1B25B10E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“I have told you these things so that you will be filled with my joy. Yes your joy will overflow” </a:t>
            </a:r>
            <a:r>
              <a:rPr lang="en-US" dirty="0"/>
              <a:t>John 15:11</a:t>
            </a:r>
          </a:p>
          <a:p>
            <a:pPr marL="0" indent="0">
              <a:buNone/>
            </a:pPr>
            <a:r>
              <a:rPr lang="en-US" b="1" dirty="0"/>
              <a:t>“Until now you have not asked for anything in my name. Ask and you will receive, and your joy will be complete” </a:t>
            </a:r>
            <a:r>
              <a:rPr lang="en-US" dirty="0"/>
              <a:t>John 16:24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“These things”? Vine/branches, remain in me – how deep is my connection? Is there anything that gets in the way?</a:t>
            </a:r>
          </a:p>
          <a:p>
            <a:r>
              <a:rPr lang="en-US" dirty="0"/>
              <a:t>“Ask”? Used twice that is hearing from God with understanding (ask – </a:t>
            </a:r>
            <a:r>
              <a:rPr lang="en-US" dirty="0" err="1"/>
              <a:t>evotao</a:t>
            </a:r>
            <a:r>
              <a:rPr lang="en-US" dirty="0"/>
              <a:t>) and being able to share in his work (ask – </a:t>
            </a:r>
            <a:r>
              <a:rPr lang="en-US" dirty="0" err="1"/>
              <a:t>aiteo</a:t>
            </a:r>
            <a:r>
              <a:rPr lang="en-US" dirty="0"/>
              <a:t>) Where is the source of my hope? – in connection with Jesus or something else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7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C344-9BA2-0AC6-B64A-075F5143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Joy &amp; God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6C79D-A9CA-8CE1-3E82-D7C9073CB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“Strength and joy are his dwelling place” </a:t>
            </a:r>
            <a:r>
              <a:rPr lang="en-US" dirty="0"/>
              <a:t>1 Chronicles 16:27</a:t>
            </a:r>
          </a:p>
          <a:p>
            <a:pPr marL="0" indent="0">
              <a:buNone/>
            </a:pPr>
            <a:r>
              <a:rPr lang="en-US" b="1" dirty="0"/>
              <a:t>“He will take great delight in you;… (he) will rejoice over you with singing”</a:t>
            </a:r>
            <a:r>
              <a:rPr lang="en-US" dirty="0"/>
              <a:t> Zephaniah 3:17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kind of expression does Father have when he looks at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about grief, sorrow &amp; suffering?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5EA5-9671-6AF8-A0A3-C7B1507A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77E81-4F9D-B1DC-DCB1-281CB532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Choose wonder, trust and play</a:t>
            </a:r>
          </a:p>
          <a:p>
            <a:r>
              <a:rPr lang="en-US" dirty="0"/>
              <a:t>Disruptive obedience?</a:t>
            </a:r>
          </a:p>
          <a:p>
            <a:r>
              <a:rPr lang="en-US" dirty="0"/>
              <a:t>Stay present</a:t>
            </a:r>
          </a:p>
          <a:p>
            <a:r>
              <a:rPr lang="en-US" dirty="0"/>
              <a:t>Whole body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46411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408</Words>
  <Application>Microsoft Macintosh PowerPoint</Application>
  <PresentationFormat>Widescreen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Bierstadt</vt:lpstr>
      <vt:lpstr>GestaltVTI</vt:lpstr>
      <vt:lpstr>JOY</vt:lpstr>
      <vt:lpstr>Joy &amp; Connection</vt:lpstr>
      <vt:lpstr>Joy &amp; God himself</vt:lpstr>
      <vt:lpstr>Practicing Joy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</dc:title>
  <dc:creator>Susie Oliver</dc:creator>
  <cp:lastModifiedBy>Susie Oliver</cp:lastModifiedBy>
  <cp:revision>1</cp:revision>
  <cp:lastPrinted>2025-03-27T15:43:19Z</cp:lastPrinted>
  <dcterms:created xsi:type="dcterms:W3CDTF">2025-03-27T14:23:44Z</dcterms:created>
  <dcterms:modified xsi:type="dcterms:W3CDTF">2025-03-27T15:53:47Z</dcterms:modified>
</cp:coreProperties>
</file>