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10" r:id="rId3"/>
    <p:sldId id="311" r:id="rId4"/>
    <p:sldId id="312" r:id="rId5"/>
    <p:sldId id="314" r:id="rId6"/>
    <p:sldId id="313" r:id="rId7"/>
    <p:sldId id="315" r:id="rId8"/>
    <p:sldId id="316" r:id="rId9"/>
    <p:sldId id="317" r:id="rId10"/>
    <p:sldId id="318" r:id="rId11"/>
    <p:sldId id="319" r:id="rId12"/>
    <p:sldId id="309" r:id="rId13"/>
    <p:sldId id="32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p:restoredTop sz="94722"/>
  </p:normalViewPr>
  <p:slideViewPr>
    <p:cSldViewPr snapToGrid="0">
      <p:cViewPr varScale="1">
        <p:scale>
          <a:sx n="115" d="100"/>
          <a:sy n="115" d="100"/>
        </p:scale>
        <p:origin x="4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2FB24-CA48-3741-ACDA-022AB46DE4EC}" type="datetimeFigureOut">
              <a:rPr lang="en-US" smtClean="0"/>
              <a:t>2/26/26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93C2C-E9DE-F042-9529-2CDB8571F7AF}" type="slidenum">
              <a:rPr lang="en-US" smtClean="0"/>
              <a:t>‹#›</a:t>
            </a:fld>
            <a:endParaRPr lang="en-US"/>
          </a:p>
        </p:txBody>
      </p:sp>
    </p:spTree>
    <p:extLst>
      <p:ext uri="{BB962C8B-B14F-4D97-AF65-F5344CB8AC3E}">
        <p14:creationId xmlns:p14="http://schemas.microsoft.com/office/powerpoint/2010/main" val="307704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going back to a past perfection</a:t>
            </a:r>
            <a:r>
              <a:rPr lang="en-GB" baseline="0" dirty="0"/>
              <a:t> that went wrong</a:t>
            </a:r>
            <a:r>
              <a:rPr lang="mr-IN" baseline="0" dirty="0"/>
              <a:t>…</a:t>
            </a:r>
            <a:r>
              <a:rPr lang="en-GB" baseline="0" dirty="0"/>
              <a:t> otherwise it could go wrong again!</a:t>
            </a:r>
          </a:p>
          <a:p>
            <a:endParaRPr lang="en-GB" baseline="0" dirty="0"/>
          </a:p>
          <a:p>
            <a:r>
              <a:rPr lang="en-GB" baseline="0" dirty="0"/>
              <a:t>The animal sacrifice </a:t>
            </a:r>
            <a:r>
              <a:rPr lang="en-GB" u="sng" baseline="0" dirty="0"/>
              <a:t>never</a:t>
            </a:r>
            <a:r>
              <a:rPr lang="en-GB" u="none" baseline="0" dirty="0"/>
              <a:t> brought heaven to earth.  It was a sign of something that would follow.</a:t>
            </a:r>
            <a:endParaRPr lang="en-GB" dirty="0"/>
          </a:p>
        </p:txBody>
      </p:sp>
      <p:sp>
        <p:nvSpPr>
          <p:cNvPr id="4" name="Slide Number Placeholder 3"/>
          <p:cNvSpPr>
            <a:spLocks noGrp="1"/>
          </p:cNvSpPr>
          <p:nvPr>
            <p:ph type="sldNum" sz="quarter" idx="10"/>
          </p:nvPr>
        </p:nvSpPr>
        <p:spPr/>
        <p:txBody>
          <a:bodyPr/>
          <a:lstStyle/>
          <a:p>
            <a:fld id="{F283957B-DA02-444F-9C93-1070CA238494}" type="slidenum">
              <a:rPr lang="en-GB" smtClean="0"/>
              <a:t>12</a:t>
            </a:fld>
            <a:endParaRPr lang="en-GB"/>
          </a:p>
        </p:txBody>
      </p:sp>
    </p:spTree>
    <p:extLst>
      <p:ext uri="{BB962C8B-B14F-4D97-AF65-F5344CB8AC3E}">
        <p14:creationId xmlns:p14="http://schemas.microsoft.com/office/powerpoint/2010/main" val="2403670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E9569-6CDF-E6F5-9E20-3EB6B4A9F3C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0283F53-7508-ED1F-717E-7C2EE4BDDD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3399E1A-7591-1A3A-E2CA-A10D177E20FA}"/>
              </a:ext>
            </a:extLst>
          </p:cNvPr>
          <p:cNvSpPr>
            <a:spLocks noGrp="1"/>
          </p:cNvSpPr>
          <p:nvPr>
            <p:ph type="dt" sz="half" idx="10"/>
          </p:nvPr>
        </p:nvSpPr>
        <p:spPr/>
        <p:txBody>
          <a:bodyPr/>
          <a:lstStyle/>
          <a:p>
            <a:fld id="{9185B0D3-CFC1-BC45-9A25-6B515EB4FF28}" type="datetimeFigureOut">
              <a:rPr lang="en-US" smtClean="0"/>
              <a:t>2/26/26</a:t>
            </a:fld>
            <a:endParaRPr lang="en-US"/>
          </a:p>
        </p:txBody>
      </p:sp>
      <p:sp>
        <p:nvSpPr>
          <p:cNvPr id="5" name="Footer Placeholder 4">
            <a:extLst>
              <a:ext uri="{FF2B5EF4-FFF2-40B4-BE49-F238E27FC236}">
                <a16:creationId xmlns:a16="http://schemas.microsoft.com/office/drawing/2014/main" id="{E4E790AE-52D2-86A9-5C0E-0CBE47078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DC81B-E1CA-F47C-A40A-1F4A53A44133}"/>
              </a:ext>
            </a:extLst>
          </p:cNvPr>
          <p:cNvSpPr>
            <a:spLocks noGrp="1"/>
          </p:cNvSpPr>
          <p:nvPr>
            <p:ph type="sldNum" sz="quarter" idx="12"/>
          </p:nvPr>
        </p:nvSpPr>
        <p:spPr/>
        <p:txBody>
          <a:bodyPr/>
          <a:lstStyle/>
          <a:p>
            <a:fld id="{887359EC-5ACD-E048-969D-63BD01C527D6}" type="slidenum">
              <a:rPr lang="en-US" smtClean="0"/>
              <a:t>‹#›</a:t>
            </a:fld>
            <a:endParaRPr lang="en-US"/>
          </a:p>
        </p:txBody>
      </p:sp>
    </p:spTree>
    <p:extLst>
      <p:ext uri="{BB962C8B-B14F-4D97-AF65-F5344CB8AC3E}">
        <p14:creationId xmlns:p14="http://schemas.microsoft.com/office/powerpoint/2010/main" val="175361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E6173-93E4-1103-5B06-64642FE40E6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038C7FD-82A9-C659-E08B-6A7DA35928F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685FA2-6477-2847-4815-11C16BF867C0}"/>
              </a:ext>
            </a:extLst>
          </p:cNvPr>
          <p:cNvSpPr>
            <a:spLocks noGrp="1"/>
          </p:cNvSpPr>
          <p:nvPr>
            <p:ph type="dt" sz="half" idx="10"/>
          </p:nvPr>
        </p:nvSpPr>
        <p:spPr/>
        <p:txBody>
          <a:bodyPr/>
          <a:lstStyle/>
          <a:p>
            <a:fld id="{9185B0D3-CFC1-BC45-9A25-6B515EB4FF28}" type="datetimeFigureOut">
              <a:rPr lang="en-US" smtClean="0"/>
              <a:t>2/27/26</a:t>
            </a:fld>
            <a:endParaRPr lang="en-US"/>
          </a:p>
        </p:txBody>
      </p:sp>
      <p:sp>
        <p:nvSpPr>
          <p:cNvPr id="5" name="Footer Placeholder 4">
            <a:extLst>
              <a:ext uri="{FF2B5EF4-FFF2-40B4-BE49-F238E27FC236}">
                <a16:creationId xmlns:a16="http://schemas.microsoft.com/office/drawing/2014/main" id="{8A3EA362-3C21-C068-F94F-89E3FB092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E3721-7FF4-D165-2041-A27C17EEE452}"/>
              </a:ext>
            </a:extLst>
          </p:cNvPr>
          <p:cNvSpPr>
            <a:spLocks noGrp="1"/>
          </p:cNvSpPr>
          <p:nvPr>
            <p:ph type="sldNum" sz="quarter" idx="12"/>
          </p:nvPr>
        </p:nvSpPr>
        <p:spPr/>
        <p:txBody>
          <a:bodyPr/>
          <a:lstStyle/>
          <a:p>
            <a:fld id="{887359EC-5ACD-E048-969D-63BD01C527D6}" type="slidenum">
              <a:rPr lang="en-US" smtClean="0"/>
              <a:t>‹#›</a:t>
            </a:fld>
            <a:endParaRPr lang="en-US"/>
          </a:p>
        </p:txBody>
      </p:sp>
    </p:spTree>
    <p:extLst>
      <p:ext uri="{BB962C8B-B14F-4D97-AF65-F5344CB8AC3E}">
        <p14:creationId xmlns:p14="http://schemas.microsoft.com/office/powerpoint/2010/main" val="424937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03EC9-7797-844D-4795-65E0FC0DB13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D7E6AE4-2254-0EAC-1C6C-DF19FDA42E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5A437A-3187-D54B-DB10-866931D08D3F}"/>
              </a:ext>
            </a:extLst>
          </p:cNvPr>
          <p:cNvSpPr>
            <a:spLocks noGrp="1"/>
          </p:cNvSpPr>
          <p:nvPr>
            <p:ph type="dt" sz="half" idx="10"/>
          </p:nvPr>
        </p:nvSpPr>
        <p:spPr/>
        <p:txBody>
          <a:bodyPr/>
          <a:lstStyle/>
          <a:p>
            <a:fld id="{9185B0D3-CFC1-BC45-9A25-6B515EB4FF28}" type="datetimeFigureOut">
              <a:rPr lang="en-US" smtClean="0"/>
              <a:t>2/27/26</a:t>
            </a:fld>
            <a:endParaRPr lang="en-US"/>
          </a:p>
        </p:txBody>
      </p:sp>
      <p:sp>
        <p:nvSpPr>
          <p:cNvPr id="5" name="Footer Placeholder 4">
            <a:extLst>
              <a:ext uri="{FF2B5EF4-FFF2-40B4-BE49-F238E27FC236}">
                <a16:creationId xmlns:a16="http://schemas.microsoft.com/office/drawing/2014/main" id="{C6C830F7-F092-3F8A-769A-C307D6211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E0E01-5852-D8C6-26BA-0EDA46B9668A}"/>
              </a:ext>
            </a:extLst>
          </p:cNvPr>
          <p:cNvSpPr>
            <a:spLocks noGrp="1"/>
          </p:cNvSpPr>
          <p:nvPr>
            <p:ph type="sldNum" sz="quarter" idx="12"/>
          </p:nvPr>
        </p:nvSpPr>
        <p:spPr/>
        <p:txBody>
          <a:bodyPr/>
          <a:lstStyle/>
          <a:p>
            <a:fld id="{887359EC-5ACD-E048-969D-63BD01C527D6}" type="slidenum">
              <a:rPr lang="en-US" smtClean="0"/>
              <a:t>‹#›</a:t>
            </a:fld>
            <a:endParaRPr lang="en-US"/>
          </a:p>
        </p:txBody>
      </p:sp>
    </p:spTree>
    <p:extLst>
      <p:ext uri="{BB962C8B-B14F-4D97-AF65-F5344CB8AC3E}">
        <p14:creationId xmlns:p14="http://schemas.microsoft.com/office/powerpoint/2010/main" val="240590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2B47-2233-9F2B-BD20-CA328165B7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967991C-70BD-7501-D33C-AA162ED702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645895-1C46-DD56-3CED-62B71998E6CF}"/>
              </a:ext>
            </a:extLst>
          </p:cNvPr>
          <p:cNvSpPr>
            <a:spLocks noGrp="1"/>
          </p:cNvSpPr>
          <p:nvPr>
            <p:ph type="dt" sz="half" idx="10"/>
          </p:nvPr>
        </p:nvSpPr>
        <p:spPr/>
        <p:txBody>
          <a:bodyPr/>
          <a:lstStyle/>
          <a:p>
            <a:fld id="{9185B0D3-CFC1-BC45-9A25-6B515EB4FF28}" type="datetimeFigureOut">
              <a:rPr lang="en-US" smtClean="0"/>
              <a:t>2/26/26</a:t>
            </a:fld>
            <a:endParaRPr lang="en-US"/>
          </a:p>
        </p:txBody>
      </p:sp>
      <p:sp>
        <p:nvSpPr>
          <p:cNvPr id="5" name="Footer Placeholder 4">
            <a:extLst>
              <a:ext uri="{FF2B5EF4-FFF2-40B4-BE49-F238E27FC236}">
                <a16:creationId xmlns:a16="http://schemas.microsoft.com/office/drawing/2014/main" id="{252CA498-B2AF-AA8C-0ACA-C60854CF8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10E88-0F22-E5B2-C511-90887CDEEE2E}"/>
              </a:ext>
            </a:extLst>
          </p:cNvPr>
          <p:cNvSpPr>
            <a:spLocks noGrp="1"/>
          </p:cNvSpPr>
          <p:nvPr>
            <p:ph type="sldNum" sz="quarter" idx="12"/>
          </p:nvPr>
        </p:nvSpPr>
        <p:spPr/>
        <p:txBody>
          <a:bodyPr/>
          <a:lstStyle/>
          <a:p>
            <a:fld id="{887359EC-5ACD-E048-969D-63BD01C527D6}" type="slidenum">
              <a:rPr lang="en-US" smtClean="0"/>
              <a:t>‹#›</a:t>
            </a:fld>
            <a:endParaRPr lang="en-US"/>
          </a:p>
        </p:txBody>
      </p:sp>
    </p:spTree>
    <p:extLst>
      <p:ext uri="{BB962C8B-B14F-4D97-AF65-F5344CB8AC3E}">
        <p14:creationId xmlns:p14="http://schemas.microsoft.com/office/powerpoint/2010/main" val="419591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733C-1292-362E-A2C9-851FF8C4136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7F1121A-2690-80D9-A229-7DEB54DFB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F85166-7501-D52C-86A0-4A7E7D9156C0}"/>
              </a:ext>
            </a:extLst>
          </p:cNvPr>
          <p:cNvSpPr>
            <a:spLocks noGrp="1"/>
          </p:cNvSpPr>
          <p:nvPr>
            <p:ph type="dt" sz="half" idx="10"/>
          </p:nvPr>
        </p:nvSpPr>
        <p:spPr/>
        <p:txBody>
          <a:bodyPr/>
          <a:lstStyle/>
          <a:p>
            <a:fld id="{9185B0D3-CFC1-BC45-9A25-6B515EB4FF28}" type="datetimeFigureOut">
              <a:rPr lang="en-US" smtClean="0"/>
              <a:t>2/26/26</a:t>
            </a:fld>
            <a:endParaRPr lang="en-US"/>
          </a:p>
        </p:txBody>
      </p:sp>
      <p:sp>
        <p:nvSpPr>
          <p:cNvPr id="5" name="Footer Placeholder 4">
            <a:extLst>
              <a:ext uri="{FF2B5EF4-FFF2-40B4-BE49-F238E27FC236}">
                <a16:creationId xmlns:a16="http://schemas.microsoft.com/office/drawing/2014/main" id="{100B626E-7FD4-B0FB-ACEE-FC192E956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B9F6C-A085-FFD7-58C1-ED738FBB1ADD}"/>
              </a:ext>
            </a:extLst>
          </p:cNvPr>
          <p:cNvSpPr>
            <a:spLocks noGrp="1"/>
          </p:cNvSpPr>
          <p:nvPr>
            <p:ph type="sldNum" sz="quarter" idx="12"/>
          </p:nvPr>
        </p:nvSpPr>
        <p:spPr/>
        <p:txBody>
          <a:bodyPr/>
          <a:lstStyle/>
          <a:p>
            <a:fld id="{887359EC-5ACD-E048-969D-63BD01C527D6}" type="slidenum">
              <a:rPr lang="en-US" smtClean="0"/>
              <a:t>‹#›</a:t>
            </a:fld>
            <a:endParaRPr lang="en-US"/>
          </a:p>
        </p:txBody>
      </p:sp>
    </p:spTree>
    <p:extLst>
      <p:ext uri="{BB962C8B-B14F-4D97-AF65-F5344CB8AC3E}">
        <p14:creationId xmlns:p14="http://schemas.microsoft.com/office/powerpoint/2010/main" val="158247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2919F-B001-5317-2CF1-F2DA3E257C6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377CF30-03A5-5D10-0377-58BD73F1DD6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BCC4303-BE91-F266-0B8D-118E43DA20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1248CBF-FA0F-56F5-CD2D-613F694421EE}"/>
              </a:ext>
            </a:extLst>
          </p:cNvPr>
          <p:cNvSpPr>
            <a:spLocks noGrp="1"/>
          </p:cNvSpPr>
          <p:nvPr>
            <p:ph type="dt" sz="half" idx="10"/>
          </p:nvPr>
        </p:nvSpPr>
        <p:spPr/>
        <p:txBody>
          <a:bodyPr/>
          <a:lstStyle/>
          <a:p>
            <a:fld id="{9185B0D3-CFC1-BC45-9A25-6B515EB4FF28}" type="datetimeFigureOut">
              <a:rPr lang="en-US" smtClean="0"/>
              <a:t>2/26/26</a:t>
            </a:fld>
            <a:endParaRPr lang="en-US"/>
          </a:p>
        </p:txBody>
      </p:sp>
      <p:sp>
        <p:nvSpPr>
          <p:cNvPr id="6" name="Footer Placeholder 5">
            <a:extLst>
              <a:ext uri="{FF2B5EF4-FFF2-40B4-BE49-F238E27FC236}">
                <a16:creationId xmlns:a16="http://schemas.microsoft.com/office/drawing/2014/main" id="{A49F1520-F344-4493-DF63-48E66D4B2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0F5E2-D444-7F05-819E-06271832199F}"/>
              </a:ext>
            </a:extLst>
          </p:cNvPr>
          <p:cNvSpPr>
            <a:spLocks noGrp="1"/>
          </p:cNvSpPr>
          <p:nvPr>
            <p:ph type="sldNum" sz="quarter" idx="12"/>
          </p:nvPr>
        </p:nvSpPr>
        <p:spPr/>
        <p:txBody>
          <a:bodyPr/>
          <a:lstStyle/>
          <a:p>
            <a:fld id="{887359EC-5ACD-E048-969D-63BD01C527D6}" type="slidenum">
              <a:rPr lang="en-US" smtClean="0"/>
              <a:t>‹#›</a:t>
            </a:fld>
            <a:endParaRPr lang="en-US"/>
          </a:p>
        </p:txBody>
      </p:sp>
    </p:spTree>
    <p:extLst>
      <p:ext uri="{BB962C8B-B14F-4D97-AF65-F5344CB8AC3E}">
        <p14:creationId xmlns:p14="http://schemas.microsoft.com/office/powerpoint/2010/main" val="245753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0AA1-D9ED-37ED-6C1D-F6705FC6024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02E8266-CF5B-DB8C-693E-8F3F7081B1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0C61331-06AD-87B6-9792-3089450F9E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64434F-2B2E-FC70-96B3-F1CF29DF51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DAC30A-5B5C-4DDE-1CCA-BB1BF78F674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8008E21-DDE9-7A8D-9366-C108ABBE2825}"/>
              </a:ext>
            </a:extLst>
          </p:cNvPr>
          <p:cNvSpPr>
            <a:spLocks noGrp="1"/>
          </p:cNvSpPr>
          <p:nvPr>
            <p:ph type="dt" sz="half" idx="10"/>
          </p:nvPr>
        </p:nvSpPr>
        <p:spPr/>
        <p:txBody>
          <a:bodyPr/>
          <a:lstStyle/>
          <a:p>
            <a:fld id="{9185B0D3-CFC1-BC45-9A25-6B515EB4FF28}" type="datetimeFigureOut">
              <a:rPr lang="en-US" smtClean="0"/>
              <a:t>2/27/26</a:t>
            </a:fld>
            <a:endParaRPr lang="en-US"/>
          </a:p>
        </p:txBody>
      </p:sp>
      <p:sp>
        <p:nvSpPr>
          <p:cNvPr id="8" name="Footer Placeholder 7">
            <a:extLst>
              <a:ext uri="{FF2B5EF4-FFF2-40B4-BE49-F238E27FC236}">
                <a16:creationId xmlns:a16="http://schemas.microsoft.com/office/drawing/2014/main" id="{288FBDC9-B363-0A1D-DE69-BEA12373B3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C518D6-32B4-49CB-08DD-E24D32036544}"/>
              </a:ext>
            </a:extLst>
          </p:cNvPr>
          <p:cNvSpPr>
            <a:spLocks noGrp="1"/>
          </p:cNvSpPr>
          <p:nvPr>
            <p:ph type="sldNum" sz="quarter" idx="12"/>
          </p:nvPr>
        </p:nvSpPr>
        <p:spPr/>
        <p:txBody>
          <a:bodyPr/>
          <a:lstStyle/>
          <a:p>
            <a:fld id="{887359EC-5ACD-E048-969D-63BD01C527D6}" type="slidenum">
              <a:rPr lang="en-US" smtClean="0"/>
              <a:t>‹#›</a:t>
            </a:fld>
            <a:endParaRPr lang="en-US"/>
          </a:p>
        </p:txBody>
      </p:sp>
    </p:spTree>
    <p:extLst>
      <p:ext uri="{BB962C8B-B14F-4D97-AF65-F5344CB8AC3E}">
        <p14:creationId xmlns:p14="http://schemas.microsoft.com/office/powerpoint/2010/main" val="7307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FA8A-ECFA-B2D9-947A-F3E6FAECD0B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B39AE0A-CB88-D5E1-8CB2-4C9BC6E19C7A}"/>
              </a:ext>
            </a:extLst>
          </p:cNvPr>
          <p:cNvSpPr>
            <a:spLocks noGrp="1"/>
          </p:cNvSpPr>
          <p:nvPr>
            <p:ph type="dt" sz="half" idx="10"/>
          </p:nvPr>
        </p:nvSpPr>
        <p:spPr/>
        <p:txBody>
          <a:bodyPr/>
          <a:lstStyle/>
          <a:p>
            <a:fld id="{9185B0D3-CFC1-BC45-9A25-6B515EB4FF28}" type="datetimeFigureOut">
              <a:rPr lang="en-US" smtClean="0"/>
              <a:t>2/26/26</a:t>
            </a:fld>
            <a:endParaRPr lang="en-US"/>
          </a:p>
        </p:txBody>
      </p:sp>
      <p:sp>
        <p:nvSpPr>
          <p:cNvPr id="4" name="Footer Placeholder 3">
            <a:extLst>
              <a:ext uri="{FF2B5EF4-FFF2-40B4-BE49-F238E27FC236}">
                <a16:creationId xmlns:a16="http://schemas.microsoft.com/office/drawing/2014/main" id="{B8335337-9AB5-2730-0263-709EEE2F76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3583C7-4093-8480-1995-189F0491DE43}"/>
              </a:ext>
            </a:extLst>
          </p:cNvPr>
          <p:cNvSpPr>
            <a:spLocks noGrp="1"/>
          </p:cNvSpPr>
          <p:nvPr>
            <p:ph type="sldNum" sz="quarter" idx="12"/>
          </p:nvPr>
        </p:nvSpPr>
        <p:spPr/>
        <p:txBody>
          <a:bodyPr/>
          <a:lstStyle/>
          <a:p>
            <a:fld id="{887359EC-5ACD-E048-969D-63BD01C527D6}" type="slidenum">
              <a:rPr lang="en-US" smtClean="0"/>
              <a:t>‹#›</a:t>
            </a:fld>
            <a:endParaRPr lang="en-US"/>
          </a:p>
        </p:txBody>
      </p:sp>
    </p:spTree>
    <p:extLst>
      <p:ext uri="{BB962C8B-B14F-4D97-AF65-F5344CB8AC3E}">
        <p14:creationId xmlns:p14="http://schemas.microsoft.com/office/powerpoint/2010/main" val="99103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A39695-17B4-AB96-1270-14F30A06BB9F}"/>
              </a:ext>
            </a:extLst>
          </p:cNvPr>
          <p:cNvSpPr>
            <a:spLocks noGrp="1"/>
          </p:cNvSpPr>
          <p:nvPr>
            <p:ph type="dt" sz="half" idx="10"/>
          </p:nvPr>
        </p:nvSpPr>
        <p:spPr/>
        <p:txBody>
          <a:bodyPr/>
          <a:lstStyle/>
          <a:p>
            <a:fld id="{9185B0D3-CFC1-BC45-9A25-6B515EB4FF28}" type="datetimeFigureOut">
              <a:rPr lang="en-US" smtClean="0"/>
              <a:t>2/27/26</a:t>
            </a:fld>
            <a:endParaRPr lang="en-US"/>
          </a:p>
        </p:txBody>
      </p:sp>
      <p:sp>
        <p:nvSpPr>
          <p:cNvPr id="3" name="Footer Placeholder 2">
            <a:extLst>
              <a:ext uri="{FF2B5EF4-FFF2-40B4-BE49-F238E27FC236}">
                <a16:creationId xmlns:a16="http://schemas.microsoft.com/office/drawing/2014/main" id="{6196B010-FBD8-273B-8406-01DCE50A43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7941C6-9DD2-0EA2-E3F4-08BDA4D2A19F}"/>
              </a:ext>
            </a:extLst>
          </p:cNvPr>
          <p:cNvSpPr>
            <a:spLocks noGrp="1"/>
          </p:cNvSpPr>
          <p:nvPr>
            <p:ph type="sldNum" sz="quarter" idx="12"/>
          </p:nvPr>
        </p:nvSpPr>
        <p:spPr/>
        <p:txBody>
          <a:bodyPr/>
          <a:lstStyle/>
          <a:p>
            <a:fld id="{887359EC-5ACD-E048-969D-63BD01C527D6}" type="slidenum">
              <a:rPr lang="en-US" smtClean="0"/>
              <a:t>‹#›</a:t>
            </a:fld>
            <a:endParaRPr lang="en-US"/>
          </a:p>
        </p:txBody>
      </p:sp>
    </p:spTree>
    <p:extLst>
      <p:ext uri="{BB962C8B-B14F-4D97-AF65-F5344CB8AC3E}">
        <p14:creationId xmlns:p14="http://schemas.microsoft.com/office/powerpoint/2010/main" val="147914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5BAC-8B92-7D81-EA2B-863398647F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D59F8A8-D41E-75E6-23A3-A657B9A41A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D4380BF-3934-C063-24DF-BF09B056F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A63D9E-09F6-3680-324D-415E0E8D53D5}"/>
              </a:ext>
            </a:extLst>
          </p:cNvPr>
          <p:cNvSpPr>
            <a:spLocks noGrp="1"/>
          </p:cNvSpPr>
          <p:nvPr>
            <p:ph type="dt" sz="half" idx="10"/>
          </p:nvPr>
        </p:nvSpPr>
        <p:spPr/>
        <p:txBody>
          <a:bodyPr/>
          <a:lstStyle/>
          <a:p>
            <a:fld id="{9185B0D3-CFC1-BC45-9A25-6B515EB4FF28}" type="datetimeFigureOut">
              <a:rPr lang="en-US" smtClean="0"/>
              <a:t>2/27/26</a:t>
            </a:fld>
            <a:endParaRPr lang="en-US"/>
          </a:p>
        </p:txBody>
      </p:sp>
      <p:sp>
        <p:nvSpPr>
          <p:cNvPr id="6" name="Footer Placeholder 5">
            <a:extLst>
              <a:ext uri="{FF2B5EF4-FFF2-40B4-BE49-F238E27FC236}">
                <a16:creationId xmlns:a16="http://schemas.microsoft.com/office/drawing/2014/main" id="{84355FA6-56A3-8CDA-DBAF-7297F45108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347DB-31E0-9516-6984-9FDB090DE14C}"/>
              </a:ext>
            </a:extLst>
          </p:cNvPr>
          <p:cNvSpPr>
            <a:spLocks noGrp="1"/>
          </p:cNvSpPr>
          <p:nvPr>
            <p:ph type="sldNum" sz="quarter" idx="12"/>
          </p:nvPr>
        </p:nvSpPr>
        <p:spPr/>
        <p:txBody>
          <a:bodyPr/>
          <a:lstStyle/>
          <a:p>
            <a:fld id="{887359EC-5ACD-E048-969D-63BD01C527D6}" type="slidenum">
              <a:rPr lang="en-US" smtClean="0"/>
              <a:t>‹#›</a:t>
            </a:fld>
            <a:endParaRPr lang="en-US"/>
          </a:p>
        </p:txBody>
      </p:sp>
    </p:spTree>
    <p:extLst>
      <p:ext uri="{BB962C8B-B14F-4D97-AF65-F5344CB8AC3E}">
        <p14:creationId xmlns:p14="http://schemas.microsoft.com/office/powerpoint/2010/main" val="341005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F11A-E6BA-131D-E181-5F4D7C1E36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0AD55C0-0BF7-09DB-C141-9C29DB2866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0255AF-0727-15A6-F2E9-0845ACAFF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532B2B-2EBE-C3DD-F5BC-158706A718C6}"/>
              </a:ext>
            </a:extLst>
          </p:cNvPr>
          <p:cNvSpPr>
            <a:spLocks noGrp="1"/>
          </p:cNvSpPr>
          <p:nvPr>
            <p:ph type="dt" sz="half" idx="10"/>
          </p:nvPr>
        </p:nvSpPr>
        <p:spPr/>
        <p:txBody>
          <a:bodyPr/>
          <a:lstStyle/>
          <a:p>
            <a:fld id="{9185B0D3-CFC1-BC45-9A25-6B515EB4FF28}" type="datetimeFigureOut">
              <a:rPr lang="en-US" smtClean="0"/>
              <a:t>2/27/26</a:t>
            </a:fld>
            <a:endParaRPr lang="en-US"/>
          </a:p>
        </p:txBody>
      </p:sp>
      <p:sp>
        <p:nvSpPr>
          <p:cNvPr id="6" name="Footer Placeholder 5">
            <a:extLst>
              <a:ext uri="{FF2B5EF4-FFF2-40B4-BE49-F238E27FC236}">
                <a16:creationId xmlns:a16="http://schemas.microsoft.com/office/drawing/2014/main" id="{3E8B88CA-69A0-A072-65AC-5DEB2473E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DD1B7-D535-213F-87FE-C7FC1CE393B6}"/>
              </a:ext>
            </a:extLst>
          </p:cNvPr>
          <p:cNvSpPr>
            <a:spLocks noGrp="1"/>
          </p:cNvSpPr>
          <p:nvPr>
            <p:ph type="sldNum" sz="quarter" idx="12"/>
          </p:nvPr>
        </p:nvSpPr>
        <p:spPr/>
        <p:txBody>
          <a:bodyPr/>
          <a:lstStyle/>
          <a:p>
            <a:fld id="{887359EC-5ACD-E048-969D-63BD01C527D6}" type="slidenum">
              <a:rPr lang="en-US" smtClean="0"/>
              <a:t>‹#›</a:t>
            </a:fld>
            <a:endParaRPr lang="en-US"/>
          </a:p>
        </p:txBody>
      </p:sp>
    </p:spTree>
    <p:extLst>
      <p:ext uri="{BB962C8B-B14F-4D97-AF65-F5344CB8AC3E}">
        <p14:creationId xmlns:p14="http://schemas.microsoft.com/office/powerpoint/2010/main" val="285903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CDC5A3-DB00-CC15-5058-5BFF6D4609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DA029C-0F71-AD48-DDE3-2A3C7B0533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BE4B48-D5A2-CBEA-B92A-C21BC43CE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5B0D3-CFC1-BC45-9A25-6B515EB4FF28}" type="datetimeFigureOut">
              <a:rPr lang="en-US" smtClean="0"/>
              <a:t>2/26/26</a:t>
            </a:fld>
            <a:endParaRPr lang="en-US"/>
          </a:p>
        </p:txBody>
      </p:sp>
      <p:sp>
        <p:nvSpPr>
          <p:cNvPr id="5" name="Footer Placeholder 4">
            <a:extLst>
              <a:ext uri="{FF2B5EF4-FFF2-40B4-BE49-F238E27FC236}">
                <a16:creationId xmlns:a16="http://schemas.microsoft.com/office/drawing/2014/main" id="{943FF8E9-FB13-33ED-DEBB-C2D41DFC6F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B91672-0E4B-C6C9-6AD6-0610B68BD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359EC-5ACD-E048-969D-63BD01C527D6}" type="slidenum">
              <a:rPr lang="en-US" smtClean="0"/>
              <a:t>‹#›</a:t>
            </a:fld>
            <a:endParaRPr lang="en-US"/>
          </a:p>
        </p:txBody>
      </p:sp>
      <p:pic>
        <p:nvPicPr>
          <p:cNvPr id="7" name="Picture 6">
            <a:extLst>
              <a:ext uri="{FF2B5EF4-FFF2-40B4-BE49-F238E27FC236}">
                <a16:creationId xmlns:a16="http://schemas.microsoft.com/office/drawing/2014/main" id="{6631C273-9DD8-87A5-A94E-DFE23DAA37C7}"/>
              </a:ext>
            </a:extLst>
          </p:cNvPr>
          <p:cNvPicPr>
            <a:picLocks noChangeAspect="1"/>
          </p:cNvPicPr>
          <p:nvPr userDrawn="1"/>
        </p:nvPicPr>
        <p:blipFill>
          <a:blip r:embed="rId13">
            <a:alphaModFix amt="35000"/>
          </a:blip>
          <a:srcRect b="19490"/>
          <a:stretch>
            <a:fillRect/>
          </a:stretch>
        </p:blipFill>
        <p:spPr>
          <a:xfrm>
            <a:off x="0" y="0"/>
            <a:ext cx="12192000" cy="6858000"/>
          </a:xfrm>
          <a:prstGeom prst="rect">
            <a:avLst/>
          </a:prstGeom>
        </p:spPr>
      </p:pic>
    </p:spTree>
    <p:extLst>
      <p:ext uri="{BB962C8B-B14F-4D97-AF65-F5344CB8AC3E}">
        <p14:creationId xmlns:p14="http://schemas.microsoft.com/office/powerpoint/2010/main" val="2921752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6FFB6D-6E07-631D-FF17-936708906CB4}"/>
              </a:ext>
            </a:extLst>
          </p:cNvPr>
          <p:cNvPicPr>
            <a:picLocks noChangeAspect="1"/>
          </p:cNvPicPr>
          <p:nvPr/>
        </p:nvPicPr>
        <p:blipFill>
          <a:blip r:embed="rId2"/>
          <a:srcRect t="19490"/>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ACEBC8-2D3C-C223-79B3-253B044285A5}"/>
              </a:ext>
            </a:extLst>
          </p:cNvPr>
          <p:cNvSpPr>
            <a:spLocks noGrp="1"/>
          </p:cNvSpPr>
          <p:nvPr>
            <p:ph type="ctrTitle"/>
          </p:nvPr>
        </p:nvSpPr>
        <p:spPr>
          <a:xfrm>
            <a:off x="1769327" y="3255962"/>
            <a:ext cx="9144000" cy="2387600"/>
          </a:xfrm>
        </p:spPr>
        <p:txBody>
          <a:bodyPr/>
          <a:lstStyle/>
          <a:p>
            <a:r>
              <a:rPr lang="en-US" dirty="0">
                <a:solidFill>
                  <a:schemeClr val="bg1"/>
                </a:solidFill>
              </a:rPr>
              <a:t>A Better Story</a:t>
            </a:r>
          </a:p>
        </p:txBody>
      </p:sp>
      <p:sp>
        <p:nvSpPr>
          <p:cNvPr id="3" name="Subtitle 2">
            <a:extLst>
              <a:ext uri="{FF2B5EF4-FFF2-40B4-BE49-F238E27FC236}">
                <a16:creationId xmlns:a16="http://schemas.microsoft.com/office/drawing/2014/main" id="{446FB175-2185-B4B4-7302-46D6C9B63E7C}"/>
              </a:ext>
            </a:extLst>
          </p:cNvPr>
          <p:cNvSpPr>
            <a:spLocks noGrp="1"/>
          </p:cNvSpPr>
          <p:nvPr>
            <p:ph type="subTitle" idx="1"/>
          </p:nvPr>
        </p:nvSpPr>
        <p:spPr>
          <a:xfrm>
            <a:off x="1524000" y="5643562"/>
            <a:ext cx="9144000" cy="1655762"/>
          </a:xfrm>
        </p:spPr>
        <p:txBody>
          <a:bodyPr/>
          <a:lstStyle/>
          <a:p>
            <a:r>
              <a:rPr lang="en-US" dirty="0">
                <a:solidFill>
                  <a:schemeClr val="bg1"/>
                </a:solidFill>
              </a:rPr>
              <a:t>good news for life</a:t>
            </a:r>
          </a:p>
        </p:txBody>
      </p:sp>
    </p:spTree>
    <p:extLst>
      <p:ext uri="{BB962C8B-B14F-4D97-AF65-F5344CB8AC3E}">
        <p14:creationId xmlns:p14="http://schemas.microsoft.com/office/powerpoint/2010/main" val="299323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41AF6-0E3D-8A1D-62E5-B73CDD29E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E83FD-805A-144D-C049-DD3072EE0AFD}"/>
              </a:ext>
            </a:extLst>
          </p:cNvPr>
          <p:cNvSpPr>
            <a:spLocks noGrp="1"/>
          </p:cNvSpPr>
          <p:nvPr>
            <p:ph type="title"/>
          </p:nvPr>
        </p:nvSpPr>
        <p:spPr>
          <a:xfrm>
            <a:off x="6447098" y="81023"/>
            <a:ext cx="4906701" cy="1609665"/>
          </a:xfrm>
        </p:spPr>
        <p:txBody>
          <a:bodyPr/>
          <a:lstStyle/>
          <a:p>
            <a:r>
              <a:rPr lang="en-US" dirty="0"/>
              <a:t>In the end</a:t>
            </a:r>
          </a:p>
        </p:txBody>
      </p:sp>
      <p:sp>
        <p:nvSpPr>
          <p:cNvPr id="4" name="Content Placeholder 3">
            <a:extLst>
              <a:ext uri="{FF2B5EF4-FFF2-40B4-BE49-F238E27FC236}">
                <a16:creationId xmlns:a16="http://schemas.microsoft.com/office/drawing/2014/main" id="{1AB91D32-5A88-E3D6-547A-0B92C6CD3B3B}"/>
              </a:ext>
            </a:extLst>
          </p:cNvPr>
          <p:cNvSpPr>
            <a:spLocks noGrp="1"/>
          </p:cNvSpPr>
          <p:nvPr>
            <p:ph sz="half" idx="2"/>
          </p:nvPr>
        </p:nvSpPr>
        <p:spPr>
          <a:xfrm>
            <a:off x="6447098" y="1825625"/>
            <a:ext cx="5324354" cy="4351338"/>
          </a:xfrm>
        </p:spPr>
        <p:txBody>
          <a:bodyPr/>
          <a:lstStyle/>
          <a:p>
            <a:r>
              <a:rPr lang="en-US" dirty="0"/>
              <a:t>There will be no more night… no darkness. Revelation 22:5</a:t>
            </a:r>
          </a:p>
          <a:p>
            <a:r>
              <a:rPr lang="en-GB" dirty="0"/>
              <a:t>God will dwell with humanity. Revelation 21:3</a:t>
            </a:r>
          </a:p>
          <a:p>
            <a:r>
              <a:rPr lang="en-GB" dirty="0"/>
              <a:t>Jesus is the beginning and the end. Revelation 1:8, 22:13</a:t>
            </a:r>
            <a:endParaRPr lang="en-US" dirty="0"/>
          </a:p>
        </p:txBody>
      </p:sp>
      <p:pic>
        <p:nvPicPr>
          <p:cNvPr id="2050" name="Picture 2" descr="Jesus of the Small Screen - The Atlantic">
            <a:extLst>
              <a:ext uri="{FF2B5EF4-FFF2-40B4-BE49-F238E27FC236}">
                <a16:creationId xmlns:a16="http://schemas.microsoft.com/office/drawing/2014/main" id="{11C40FAA-4920-8E60-50E6-E019BC86E76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1734" t="-211" r="17640" b="211"/>
          <a:stretch>
            <a:fillRect/>
          </a:stretch>
        </p:blipFill>
        <p:spPr bwMode="auto">
          <a:xfrm>
            <a:off x="0" y="0"/>
            <a:ext cx="6172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35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960B-BC8F-064D-D998-06C2826803F1}"/>
              </a:ext>
            </a:extLst>
          </p:cNvPr>
          <p:cNvSpPr>
            <a:spLocks noGrp="1"/>
          </p:cNvSpPr>
          <p:nvPr>
            <p:ph type="title"/>
          </p:nvPr>
        </p:nvSpPr>
        <p:spPr/>
        <p:txBody>
          <a:bodyPr/>
          <a:lstStyle/>
          <a:p>
            <a:r>
              <a:rPr lang="en-US" dirty="0"/>
              <a:t>One final lesson</a:t>
            </a:r>
          </a:p>
        </p:txBody>
      </p:sp>
      <p:sp>
        <p:nvSpPr>
          <p:cNvPr id="3" name="Content Placeholder 2">
            <a:extLst>
              <a:ext uri="{FF2B5EF4-FFF2-40B4-BE49-F238E27FC236}">
                <a16:creationId xmlns:a16="http://schemas.microsoft.com/office/drawing/2014/main" id="{C8191E1E-8BD6-C52C-3736-866EA9C54BC3}"/>
              </a:ext>
            </a:extLst>
          </p:cNvPr>
          <p:cNvSpPr>
            <a:spLocks noGrp="1"/>
          </p:cNvSpPr>
          <p:nvPr>
            <p:ph idx="1"/>
          </p:nvPr>
        </p:nvSpPr>
        <p:spPr/>
        <p:txBody>
          <a:bodyPr/>
          <a:lstStyle/>
          <a:p>
            <a:r>
              <a:rPr lang="en-GB" dirty="0"/>
              <a:t>So God created man in His </a:t>
            </a:r>
            <a:r>
              <a:rPr lang="en-GB" i="1" dirty="0"/>
              <a:t>own</a:t>
            </a:r>
            <a:r>
              <a:rPr lang="en-GB" dirty="0"/>
              <a:t> image; in the image of God He created him; male and female He created them. Genesis 1:27</a:t>
            </a:r>
          </a:p>
          <a:p>
            <a:r>
              <a:rPr lang="en-US" dirty="0"/>
              <a:t>And the LORD God said, “It is not good that man should be alone; I will make him a helper comparable to him.”</a:t>
            </a:r>
            <a:r>
              <a:rPr lang="en-GB" dirty="0"/>
              <a:t> Genesis 2:18</a:t>
            </a:r>
          </a:p>
          <a:p>
            <a:endParaRPr lang="en-GB" dirty="0"/>
          </a:p>
          <a:p>
            <a:r>
              <a:rPr lang="en-GB" dirty="0"/>
              <a:t>Any idea what that lesson is?</a:t>
            </a:r>
            <a:endParaRPr lang="en-US" dirty="0"/>
          </a:p>
          <a:p>
            <a:r>
              <a:rPr lang="en-US" dirty="0"/>
              <a:t>It is impossible for one person to be made in the image of God.</a:t>
            </a:r>
          </a:p>
        </p:txBody>
      </p:sp>
    </p:spTree>
    <p:extLst>
      <p:ext uri="{BB962C8B-B14F-4D97-AF65-F5344CB8AC3E}">
        <p14:creationId xmlns:p14="http://schemas.microsoft.com/office/powerpoint/2010/main" val="73752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2179" y="325196"/>
            <a:ext cx="10950223" cy="1797454"/>
          </a:xfrm>
        </p:spPr>
        <p:txBody>
          <a:bodyPr>
            <a:normAutofit/>
          </a:bodyPr>
          <a:lstStyle/>
          <a:p>
            <a:r>
              <a:rPr lang="en-GB" dirty="0"/>
              <a:t>A wonderful relational story</a:t>
            </a:r>
            <a:br>
              <a:rPr lang="en-GB" dirty="0"/>
            </a:br>
            <a:endParaRPr lang="en-GB" dirty="0"/>
          </a:p>
        </p:txBody>
      </p:sp>
      <p:sp>
        <p:nvSpPr>
          <p:cNvPr id="4" name="TextBox 3"/>
          <p:cNvSpPr txBox="1"/>
          <p:nvPr/>
        </p:nvSpPr>
        <p:spPr>
          <a:xfrm>
            <a:off x="2014770" y="4233545"/>
            <a:ext cx="1555176" cy="1200329"/>
          </a:xfrm>
          <a:prstGeom prst="rect">
            <a:avLst/>
          </a:prstGeom>
          <a:noFill/>
        </p:spPr>
        <p:txBody>
          <a:bodyPr wrap="square" rtlCol="0">
            <a:spAutoFit/>
          </a:bodyPr>
          <a:lstStyle/>
          <a:p>
            <a:pPr algn="ctr"/>
            <a:r>
              <a:rPr lang="en-GB" sz="2400" b="1" dirty="0"/>
              <a:t>Eden</a:t>
            </a:r>
            <a:endParaRPr lang="en-GB" sz="2400" dirty="0"/>
          </a:p>
          <a:p>
            <a:pPr algn="ctr"/>
            <a:r>
              <a:rPr lang="en-GB" sz="2400" dirty="0"/>
              <a:t>We hide &amp; wander</a:t>
            </a:r>
          </a:p>
        </p:txBody>
      </p:sp>
      <p:sp>
        <p:nvSpPr>
          <p:cNvPr id="18" name="TextBox 17"/>
          <p:cNvSpPr txBox="1"/>
          <p:nvPr/>
        </p:nvSpPr>
        <p:spPr>
          <a:xfrm>
            <a:off x="3443785" y="3951230"/>
            <a:ext cx="1811867" cy="1200329"/>
          </a:xfrm>
          <a:prstGeom prst="rect">
            <a:avLst/>
          </a:prstGeom>
          <a:noFill/>
        </p:spPr>
        <p:txBody>
          <a:bodyPr wrap="square" rtlCol="0">
            <a:spAutoFit/>
          </a:bodyPr>
          <a:lstStyle/>
          <a:p>
            <a:pPr algn="ctr"/>
            <a:r>
              <a:rPr lang="en-GB" sz="2400" b="1" dirty="0"/>
              <a:t>Patriarchs</a:t>
            </a:r>
            <a:r>
              <a:rPr lang="en-GB" sz="2400" dirty="0"/>
              <a:t> God seeks friends</a:t>
            </a:r>
          </a:p>
        </p:txBody>
      </p:sp>
      <p:sp>
        <p:nvSpPr>
          <p:cNvPr id="19" name="TextBox 18"/>
          <p:cNvSpPr txBox="1"/>
          <p:nvPr/>
        </p:nvSpPr>
        <p:spPr>
          <a:xfrm>
            <a:off x="4943988" y="3630849"/>
            <a:ext cx="1896533" cy="1200329"/>
          </a:xfrm>
          <a:prstGeom prst="rect">
            <a:avLst/>
          </a:prstGeom>
          <a:noFill/>
        </p:spPr>
        <p:txBody>
          <a:bodyPr wrap="square" rtlCol="0">
            <a:spAutoFit/>
          </a:bodyPr>
          <a:lstStyle/>
          <a:p>
            <a:pPr algn="ctr"/>
            <a:r>
              <a:rPr lang="en-GB" sz="2400" b="1" dirty="0"/>
              <a:t>Israel</a:t>
            </a:r>
            <a:endParaRPr lang="en-GB" sz="2400" dirty="0"/>
          </a:p>
          <a:p>
            <a:pPr algn="ctr"/>
            <a:r>
              <a:rPr lang="en-GB" sz="2400" dirty="0"/>
              <a:t> God moves next door</a:t>
            </a:r>
          </a:p>
        </p:txBody>
      </p:sp>
      <p:sp>
        <p:nvSpPr>
          <p:cNvPr id="20" name="TextBox 19"/>
          <p:cNvSpPr txBox="1"/>
          <p:nvPr/>
        </p:nvSpPr>
        <p:spPr>
          <a:xfrm>
            <a:off x="6967071" y="1850148"/>
            <a:ext cx="1668580" cy="1938992"/>
          </a:xfrm>
          <a:prstGeom prst="rect">
            <a:avLst/>
          </a:prstGeom>
          <a:noFill/>
        </p:spPr>
        <p:txBody>
          <a:bodyPr wrap="square" rtlCol="0">
            <a:spAutoFit/>
          </a:bodyPr>
          <a:lstStyle/>
          <a:p>
            <a:pPr algn="ctr"/>
            <a:r>
              <a:rPr lang="en-GB" sz="2400" b="1" dirty="0"/>
              <a:t>Jesus reveals the Father</a:t>
            </a:r>
            <a:endParaRPr lang="en-GB" sz="2400" dirty="0"/>
          </a:p>
          <a:p>
            <a:pPr algn="ctr"/>
            <a:r>
              <a:rPr lang="en-GB" sz="2400" dirty="0"/>
              <a:t>God opens the way</a:t>
            </a:r>
          </a:p>
        </p:txBody>
      </p:sp>
      <p:sp>
        <p:nvSpPr>
          <p:cNvPr id="21" name="TextBox 20"/>
          <p:cNvSpPr txBox="1"/>
          <p:nvPr/>
        </p:nvSpPr>
        <p:spPr>
          <a:xfrm>
            <a:off x="8860837" y="1209039"/>
            <a:ext cx="1418501" cy="1938992"/>
          </a:xfrm>
          <a:prstGeom prst="rect">
            <a:avLst/>
          </a:prstGeom>
          <a:noFill/>
        </p:spPr>
        <p:txBody>
          <a:bodyPr wrap="square" rtlCol="0">
            <a:spAutoFit/>
          </a:bodyPr>
          <a:lstStyle/>
          <a:p>
            <a:pPr algn="ctr"/>
            <a:r>
              <a:rPr lang="en-GB" sz="2400" b="1" dirty="0"/>
              <a:t>Spirit-filled Church</a:t>
            </a:r>
            <a:r>
              <a:rPr lang="en-GB" sz="2400" dirty="0"/>
              <a:t> God lives with us</a:t>
            </a:r>
          </a:p>
        </p:txBody>
      </p:sp>
      <p:sp>
        <p:nvSpPr>
          <p:cNvPr id="14" name="TextBox 13"/>
          <p:cNvSpPr txBox="1"/>
          <p:nvPr/>
        </p:nvSpPr>
        <p:spPr>
          <a:xfrm>
            <a:off x="205069" y="3851250"/>
            <a:ext cx="1664987" cy="1569660"/>
          </a:xfrm>
          <a:prstGeom prst="rect">
            <a:avLst/>
          </a:prstGeom>
          <a:noFill/>
        </p:spPr>
        <p:txBody>
          <a:bodyPr wrap="square" rtlCol="0">
            <a:spAutoFit/>
          </a:bodyPr>
          <a:lstStyle/>
          <a:p>
            <a:pPr algn="ctr"/>
            <a:r>
              <a:rPr lang="en-GB" sz="2400" b="1" dirty="0"/>
              <a:t>Creation</a:t>
            </a:r>
          </a:p>
          <a:p>
            <a:pPr algn="ctr"/>
            <a:r>
              <a:rPr lang="en-GB" sz="2400" dirty="0"/>
              <a:t>Darkness &amp; separation necessary</a:t>
            </a:r>
          </a:p>
        </p:txBody>
      </p:sp>
      <p:sp>
        <p:nvSpPr>
          <p:cNvPr id="16" name="TextBox 15"/>
          <p:cNvSpPr txBox="1"/>
          <p:nvPr/>
        </p:nvSpPr>
        <p:spPr>
          <a:xfrm>
            <a:off x="10537728" y="643967"/>
            <a:ext cx="1418501" cy="1938992"/>
          </a:xfrm>
          <a:prstGeom prst="rect">
            <a:avLst/>
          </a:prstGeom>
          <a:noFill/>
        </p:spPr>
        <p:txBody>
          <a:bodyPr wrap="square" rtlCol="0">
            <a:spAutoFit/>
          </a:bodyPr>
          <a:lstStyle/>
          <a:p>
            <a:pPr algn="ctr"/>
            <a:r>
              <a:rPr lang="en-GB" sz="2400" b="1" dirty="0"/>
              <a:t>New Creation</a:t>
            </a:r>
            <a:r>
              <a:rPr lang="en-GB" sz="2400" dirty="0"/>
              <a:t> God &amp; man live together</a:t>
            </a:r>
          </a:p>
        </p:txBody>
      </p:sp>
      <p:sp>
        <p:nvSpPr>
          <p:cNvPr id="22" name="TextBox 21"/>
          <p:cNvSpPr txBox="1"/>
          <p:nvPr/>
        </p:nvSpPr>
        <p:spPr>
          <a:xfrm>
            <a:off x="6613211" y="5822791"/>
            <a:ext cx="2543521" cy="830997"/>
          </a:xfrm>
          <a:prstGeom prst="rect">
            <a:avLst/>
          </a:prstGeom>
          <a:noFill/>
        </p:spPr>
        <p:txBody>
          <a:bodyPr wrap="square" rtlCol="0">
            <a:spAutoFit/>
          </a:bodyPr>
          <a:lstStyle/>
          <a:p>
            <a:pPr algn="ctr"/>
            <a:r>
              <a:rPr lang="en-GB" sz="2400" dirty="0"/>
              <a:t>The Kingdom of heaven is at hand!</a:t>
            </a:r>
          </a:p>
        </p:txBody>
      </p:sp>
      <p:sp>
        <p:nvSpPr>
          <p:cNvPr id="11" name="Right Arrow 10">
            <a:extLst>
              <a:ext uri="{FF2B5EF4-FFF2-40B4-BE49-F238E27FC236}">
                <a16:creationId xmlns:a16="http://schemas.microsoft.com/office/drawing/2014/main" id="{E27895ED-C6C8-FE46-91CE-C10296970113}"/>
              </a:ext>
            </a:extLst>
          </p:cNvPr>
          <p:cNvSpPr/>
          <p:nvPr/>
        </p:nvSpPr>
        <p:spPr>
          <a:xfrm rot="21012922">
            <a:off x="2547660" y="5168981"/>
            <a:ext cx="4840365" cy="634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Preparation for the Kingdom</a:t>
            </a:r>
          </a:p>
        </p:txBody>
      </p:sp>
      <p:sp>
        <p:nvSpPr>
          <p:cNvPr id="25" name="Right Arrow 24">
            <a:extLst>
              <a:ext uri="{FF2B5EF4-FFF2-40B4-BE49-F238E27FC236}">
                <a16:creationId xmlns:a16="http://schemas.microsoft.com/office/drawing/2014/main" id="{C909A110-24AE-7D40-9890-8FC3A4F91B19}"/>
              </a:ext>
            </a:extLst>
          </p:cNvPr>
          <p:cNvSpPr/>
          <p:nvPr/>
        </p:nvSpPr>
        <p:spPr>
          <a:xfrm rot="20285713">
            <a:off x="8320820" y="3820794"/>
            <a:ext cx="3836737" cy="634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Kingdom come</a:t>
            </a:r>
          </a:p>
        </p:txBody>
      </p:sp>
      <p:sp>
        <p:nvSpPr>
          <p:cNvPr id="23" name="TextBox 22">
            <a:extLst>
              <a:ext uri="{FF2B5EF4-FFF2-40B4-BE49-F238E27FC236}">
                <a16:creationId xmlns:a16="http://schemas.microsoft.com/office/drawing/2014/main" id="{EEDB63BD-4024-F34D-B088-788F6B32231E}"/>
              </a:ext>
            </a:extLst>
          </p:cNvPr>
          <p:cNvSpPr txBox="1"/>
          <p:nvPr/>
        </p:nvSpPr>
        <p:spPr>
          <a:xfrm rot="21017396">
            <a:off x="3166656" y="5688487"/>
            <a:ext cx="3824303" cy="400110"/>
          </a:xfrm>
          <a:prstGeom prst="rect">
            <a:avLst/>
          </a:prstGeom>
          <a:noFill/>
        </p:spPr>
        <p:txBody>
          <a:bodyPr wrap="square" rtlCol="0">
            <a:spAutoFit/>
          </a:bodyPr>
          <a:lstStyle/>
          <a:p>
            <a:pPr algn="ctr"/>
            <a:r>
              <a:rPr lang="en-GB" sz="2000" dirty="0"/>
              <a:t>Growing in our knowledge of God</a:t>
            </a:r>
          </a:p>
        </p:txBody>
      </p:sp>
      <p:sp>
        <p:nvSpPr>
          <p:cNvPr id="24" name="TextBox 23">
            <a:extLst>
              <a:ext uri="{FF2B5EF4-FFF2-40B4-BE49-F238E27FC236}">
                <a16:creationId xmlns:a16="http://schemas.microsoft.com/office/drawing/2014/main" id="{D54589BC-21C5-6240-BC9B-F5CC9A937A22}"/>
              </a:ext>
            </a:extLst>
          </p:cNvPr>
          <p:cNvSpPr txBox="1"/>
          <p:nvPr/>
        </p:nvSpPr>
        <p:spPr>
          <a:xfrm rot="20276750">
            <a:off x="8606062" y="4257906"/>
            <a:ext cx="3824303" cy="1323439"/>
          </a:xfrm>
          <a:prstGeom prst="rect">
            <a:avLst/>
          </a:prstGeom>
          <a:noFill/>
        </p:spPr>
        <p:txBody>
          <a:bodyPr wrap="square" rtlCol="0">
            <a:spAutoFit/>
          </a:bodyPr>
          <a:lstStyle/>
          <a:p>
            <a:pPr algn="ctr"/>
            <a:r>
              <a:rPr lang="en-GB" sz="2000" dirty="0"/>
              <a:t>New creation happens as we</a:t>
            </a:r>
          </a:p>
          <a:p>
            <a:pPr algn="ctr"/>
            <a:r>
              <a:rPr lang="en-GB" sz="2000" dirty="0"/>
              <a:t>invite God to live with us and</a:t>
            </a:r>
          </a:p>
          <a:p>
            <a:pPr algn="ctr"/>
            <a:r>
              <a:rPr lang="en-GB" sz="2000" dirty="0"/>
              <a:t>Partner with him drive out the darkness</a:t>
            </a:r>
          </a:p>
        </p:txBody>
      </p:sp>
      <p:sp>
        <p:nvSpPr>
          <p:cNvPr id="9" name="Oval 8">
            <a:extLst>
              <a:ext uri="{FF2B5EF4-FFF2-40B4-BE49-F238E27FC236}">
                <a16:creationId xmlns:a16="http://schemas.microsoft.com/office/drawing/2014/main" id="{145761C7-6FB6-784D-AD02-A10E4B11E052}"/>
              </a:ext>
            </a:extLst>
          </p:cNvPr>
          <p:cNvSpPr/>
          <p:nvPr/>
        </p:nvSpPr>
        <p:spPr>
          <a:xfrm>
            <a:off x="205069" y="5744200"/>
            <a:ext cx="795056" cy="788604"/>
          </a:xfrm>
          <a:prstGeom prst="ellipse">
            <a:avLst/>
          </a:prstGeom>
          <a:solidFill>
            <a:schemeClr val="accent6">
              <a:alpha val="7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200" dirty="0"/>
          </a:p>
        </p:txBody>
      </p:sp>
      <p:sp>
        <p:nvSpPr>
          <p:cNvPr id="26" name="Oval 25">
            <a:extLst>
              <a:ext uri="{FF2B5EF4-FFF2-40B4-BE49-F238E27FC236}">
                <a16:creationId xmlns:a16="http://schemas.microsoft.com/office/drawing/2014/main" id="{E0A08FAB-F673-AC4A-AE91-779A08E30F02}"/>
              </a:ext>
            </a:extLst>
          </p:cNvPr>
          <p:cNvSpPr/>
          <p:nvPr/>
        </p:nvSpPr>
        <p:spPr>
          <a:xfrm>
            <a:off x="1155782" y="5744200"/>
            <a:ext cx="795056" cy="788604"/>
          </a:xfrm>
          <a:prstGeom prst="ellipse">
            <a:avLst/>
          </a:prstGeom>
          <a:solidFill>
            <a:srgbClr val="D883FF">
              <a:alpha val="70000"/>
            </a:srgb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200" dirty="0"/>
          </a:p>
        </p:txBody>
      </p:sp>
      <p:sp>
        <p:nvSpPr>
          <p:cNvPr id="27" name="Oval 26">
            <a:extLst>
              <a:ext uri="{FF2B5EF4-FFF2-40B4-BE49-F238E27FC236}">
                <a16:creationId xmlns:a16="http://schemas.microsoft.com/office/drawing/2014/main" id="{BCAB4F40-E998-724A-944B-9D2F2ECFAE6B}"/>
              </a:ext>
            </a:extLst>
          </p:cNvPr>
          <p:cNvSpPr/>
          <p:nvPr/>
        </p:nvSpPr>
        <p:spPr>
          <a:xfrm>
            <a:off x="7209551" y="3806900"/>
            <a:ext cx="795056" cy="788604"/>
          </a:xfrm>
          <a:prstGeom prst="ellipse">
            <a:avLst/>
          </a:prstGeom>
          <a:solidFill>
            <a:schemeClr val="accent6">
              <a:alpha val="70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BDF2B5B-53E4-1346-A14F-DE73FCC9A3EB}"/>
              </a:ext>
            </a:extLst>
          </p:cNvPr>
          <p:cNvSpPr/>
          <p:nvPr/>
        </p:nvSpPr>
        <p:spPr>
          <a:xfrm>
            <a:off x="7785021" y="3806900"/>
            <a:ext cx="795056" cy="788604"/>
          </a:xfrm>
          <a:prstGeom prst="ellipse">
            <a:avLst/>
          </a:prstGeom>
          <a:solidFill>
            <a:srgbClr val="D883FF">
              <a:alpha val="70000"/>
            </a:srgb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10E1DEA-98D2-1440-A7EA-4420AFE175EC}"/>
              </a:ext>
            </a:extLst>
          </p:cNvPr>
          <p:cNvSpPr/>
          <p:nvPr/>
        </p:nvSpPr>
        <p:spPr>
          <a:xfrm>
            <a:off x="9045738" y="3162673"/>
            <a:ext cx="795056" cy="788604"/>
          </a:xfrm>
          <a:prstGeom prst="ellipse">
            <a:avLst/>
          </a:prstGeom>
          <a:solidFill>
            <a:schemeClr val="accent6">
              <a:alpha val="70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978817B-4059-E247-A24C-9B222C5BDF9C}"/>
              </a:ext>
            </a:extLst>
          </p:cNvPr>
          <p:cNvSpPr/>
          <p:nvPr/>
        </p:nvSpPr>
        <p:spPr>
          <a:xfrm>
            <a:off x="9419168" y="3162673"/>
            <a:ext cx="795056" cy="788604"/>
          </a:xfrm>
          <a:prstGeom prst="ellipse">
            <a:avLst/>
          </a:prstGeom>
          <a:solidFill>
            <a:srgbClr val="D883FF">
              <a:alpha val="70000"/>
            </a:srgb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20BE113-FC8F-E043-AA80-1884FE90CA4E}"/>
              </a:ext>
            </a:extLst>
          </p:cNvPr>
          <p:cNvSpPr/>
          <p:nvPr/>
        </p:nvSpPr>
        <p:spPr>
          <a:xfrm>
            <a:off x="10823669" y="2540545"/>
            <a:ext cx="795056" cy="788604"/>
          </a:xfrm>
          <a:prstGeom prst="ellipse">
            <a:avLst/>
          </a:prstGeom>
          <a:solidFill>
            <a:schemeClr val="accent6">
              <a:alpha val="70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1A98549-15B9-4846-8607-E2B84BC62354}"/>
              </a:ext>
            </a:extLst>
          </p:cNvPr>
          <p:cNvSpPr/>
          <p:nvPr/>
        </p:nvSpPr>
        <p:spPr>
          <a:xfrm>
            <a:off x="10828954" y="2557434"/>
            <a:ext cx="795056" cy="788604"/>
          </a:xfrm>
          <a:prstGeom prst="ellipse">
            <a:avLst/>
          </a:prstGeom>
          <a:solidFill>
            <a:srgbClr val="D883FF">
              <a:alpha val="70000"/>
            </a:srgb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A9E4D41-58AF-3642-A271-8A70474A90DB}"/>
              </a:ext>
            </a:extLst>
          </p:cNvPr>
          <p:cNvSpPr/>
          <p:nvPr/>
        </p:nvSpPr>
        <p:spPr>
          <a:xfrm>
            <a:off x="7811227" y="4794835"/>
            <a:ext cx="173620" cy="9954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1FBB7D7-8012-5A48-960C-3A3E7668A5AD}"/>
              </a:ext>
            </a:extLst>
          </p:cNvPr>
          <p:cNvSpPr/>
          <p:nvPr/>
        </p:nvSpPr>
        <p:spPr>
          <a:xfrm rot="16200000">
            <a:off x="7803510" y="4723607"/>
            <a:ext cx="189055" cy="8526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E50CA0B-DE5B-EC44-9CAF-407F0D968551}"/>
              </a:ext>
            </a:extLst>
          </p:cNvPr>
          <p:cNvSpPr txBox="1"/>
          <p:nvPr/>
        </p:nvSpPr>
        <p:spPr>
          <a:xfrm>
            <a:off x="261317" y="5966462"/>
            <a:ext cx="682559" cy="369332"/>
          </a:xfrm>
          <a:prstGeom prst="rect">
            <a:avLst/>
          </a:prstGeom>
          <a:noFill/>
        </p:spPr>
        <p:txBody>
          <a:bodyPr wrap="none" rtlCol="0">
            <a:spAutoFit/>
          </a:bodyPr>
          <a:lstStyle/>
          <a:p>
            <a:r>
              <a:rPr lang="en-US" dirty="0"/>
              <a:t>Earth</a:t>
            </a:r>
          </a:p>
        </p:txBody>
      </p:sp>
      <p:sp>
        <p:nvSpPr>
          <p:cNvPr id="5" name="TextBox 4">
            <a:extLst>
              <a:ext uri="{FF2B5EF4-FFF2-40B4-BE49-F238E27FC236}">
                <a16:creationId xmlns:a16="http://schemas.microsoft.com/office/drawing/2014/main" id="{46E74695-81BA-8946-920C-E09A32BF8FBC}"/>
              </a:ext>
            </a:extLst>
          </p:cNvPr>
          <p:cNvSpPr txBox="1"/>
          <p:nvPr/>
        </p:nvSpPr>
        <p:spPr>
          <a:xfrm>
            <a:off x="1113153" y="5956692"/>
            <a:ext cx="890308" cy="369332"/>
          </a:xfrm>
          <a:prstGeom prst="rect">
            <a:avLst/>
          </a:prstGeom>
          <a:noFill/>
        </p:spPr>
        <p:txBody>
          <a:bodyPr wrap="none" rtlCol="0">
            <a:spAutoFit/>
          </a:bodyPr>
          <a:lstStyle/>
          <a:p>
            <a:r>
              <a:rPr lang="en-US" dirty="0"/>
              <a:t>Heaven</a:t>
            </a:r>
          </a:p>
        </p:txBody>
      </p:sp>
      <p:grpSp>
        <p:nvGrpSpPr>
          <p:cNvPr id="12" name="Group 11">
            <a:extLst>
              <a:ext uri="{FF2B5EF4-FFF2-40B4-BE49-F238E27FC236}">
                <a16:creationId xmlns:a16="http://schemas.microsoft.com/office/drawing/2014/main" id="{0512E487-2425-C0F9-15E5-4ECDA9624C6B}"/>
              </a:ext>
            </a:extLst>
          </p:cNvPr>
          <p:cNvGrpSpPr/>
          <p:nvPr/>
        </p:nvGrpSpPr>
        <p:grpSpPr>
          <a:xfrm>
            <a:off x="98014" y="904637"/>
            <a:ext cx="8616862" cy="2976094"/>
            <a:chOff x="98014" y="904637"/>
            <a:chExt cx="8616862" cy="2976094"/>
          </a:xfrm>
        </p:grpSpPr>
        <p:sp>
          <p:nvSpPr>
            <p:cNvPr id="6" name="TextBox 5">
              <a:extLst>
                <a:ext uri="{FF2B5EF4-FFF2-40B4-BE49-F238E27FC236}">
                  <a16:creationId xmlns:a16="http://schemas.microsoft.com/office/drawing/2014/main" id="{B9C287EF-73B4-8543-A5B0-5EAFC015F244}"/>
                </a:ext>
              </a:extLst>
            </p:cNvPr>
            <p:cNvSpPr txBox="1"/>
            <p:nvPr/>
          </p:nvSpPr>
          <p:spPr>
            <a:xfrm>
              <a:off x="98014" y="2980575"/>
              <a:ext cx="1876604" cy="861774"/>
            </a:xfrm>
            <a:prstGeom prst="rect">
              <a:avLst/>
            </a:prstGeom>
            <a:noFill/>
          </p:spPr>
          <p:txBody>
            <a:bodyPr wrap="none" rtlCol="0">
              <a:spAutoFit/>
            </a:bodyPr>
            <a:lstStyle/>
            <a:p>
              <a:pPr algn="ctr"/>
              <a:r>
                <a:rPr lang="en-US" b="1" dirty="0">
                  <a:solidFill>
                    <a:srgbClr val="FF0000"/>
                  </a:solidFill>
                </a:rPr>
                <a:t>Strangers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(or immature children)</a:t>
              </a:r>
            </a:p>
            <a:p>
              <a:endParaRPr lang="en-US" b="1" dirty="0">
                <a:solidFill>
                  <a:srgbClr val="FF0000"/>
                </a:solidFill>
              </a:endParaRPr>
            </a:p>
          </p:txBody>
        </p:sp>
        <p:sp>
          <p:nvSpPr>
            <p:cNvPr id="7" name="TextBox 6">
              <a:extLst>
                <a:ext uri="{FF2B5EF4-FFF2-40B4-BE49-F238E27FC236}">
                  <a16:creationId xmlns:a16="http://schemas.microsoft.com/office/drawing/2014/main" id="{EAAD88C4-4EDE-E54E-8B42-F0390B25F898}"/>
                </a:ext>
              </a:extLst>
            </p:cNvPr>
            <p:cNvSpPr txBox="1"/>
            <p:nvPr/>
          </p:nvSpPr>
          <p:spPr>
            <a:xfrm>
              <a:off x="3484240" y="2781184"/>
              <a:ext cx="1576522" cy="369332"/>
            </a:xfrm>
            <a:prstGeom prst="rect">
              <a:avLst/>
            </a:prstGeom>
            <a:noFill/>
          </p:spPr>
          <p:txBody>
            <a:bodyPr wrap="none" rtlCol="0">
              <a:spAutoFit/>
            </a:bodyPr>
            <a:lstStyle/>
            <a:p>
              <a:r>
                <a:rPr lang="en-US" b="1" dirty="0">
                  <a:solidFill>
                    <a:srgbClr val="FF0000"/>
                  </a:solidFill>
                </a:rPr>
                <a:t>Acquaintances</a:t>
              </a:r>
            </a:p>
          </p:txBody>
        </p:sp>
        <p:sp>
          <p:nvSpPr>
            <p:cNvPr id="8" name="TextBox 7">
              <a:extLst>
                <a:ext uri="{FF2B5EF4-FFF2-40B4-BE49-F238E27FC236}">
                  <a16:creationId xmlns:a16="http://schemas.microsoft.com/office/drawing/2014/main" id="{C5A23FC6-A823-1E44-B6BF-C2F782354407}"/>
                </a:ext>
              </a:extLst>
            </p:cNvPr>
            <p:cNvSpPr txBox="1"/>
            <p:nvPr/>
          </p:nvSpPr>
          <p:spPr>
            <a:xfrm>
              <a:off x="5149828" y="2022151"/>
              <a:ext cx="1281505" cy="646331"/>
            </a:xfrm>
            <a:prstGeom prst="rect">
              <a:avLst/>
            </a:prstGeom>
            <a:noFill/>
          </p:spPr>
          <p:txBody>
            <a:bodyPr wrap="none" rtlCol="0">
              <a:spAutoFit/>
            </a:bodyPr>
            <a:lstStyle/>
            <a:p>
              <a:pPr algn="ctr"/>
              <a:r>
                <a:rPr lang="en-US" b="1" dirty="0">
                  <a:solidFill>
                    <a:srgbClr val="FF0000"/>
                  </a:solidFill>
                </a:rPr>
                <a:t>Friendly</a:t>
              </a:r>
            </a:p>
            <a:p>
              <a:pPr algn="ctr"/>
              <a:r>
                <a:rPr lang="en-US" b="1" dirty="0" err="1">
                  <a:solidFill>
                    <a:srgbClr val="FF0000"/>
                  </a:solidFill>
                </a:rPr>
                <a:t>Neighbours</a:t>
              </a:r>
              <a:endParaRPr lang="en-US" b="1" dirty="0">
                <a:solidFill>
                  <a:srgbClr val="FF0000"/>
                </a:solidFill>
              </a:endParaRPr>
            </a:p>
          </p:txBody>
        </p:sp>
        <p:sp>
          <p:nvSpPr>
            <p:cNvPr id="10" name="TextBox 9">
              <a:extLst>
                <a:ext uri="{FF2B5EF4-FFF2-40B4-BE49-F238E27FC236}">
                  <a16:creationId xmlns:a16="http://schemas.microsoft.com/office/drawing/2014/main" id="{FE216019-4AD0-7742-9A6C-97623DE633AE}"/>
                </a:ext>
              </a:extLst>
            </p:cNvPr>
            <p:cNvSpPr txBox="1"/>
            <p:nvPr/>
          </p:nvSpPr>
          <p:spPr>
            <a:xfrm>
              <a:off x="6798325" y="904637"/>
              <a:ext cx="1916551" cy="646331"/>
            </a:xfrm>
            <a:prstGeom prst="rect">
              <a:avLst/>
            </a:prstGeom>
            <a:noFill/>
          </p:spPr>
          <p:txBody>
            <a:bodyPr wrap="none" rtlCol="0">
              <a:spAutoFit/>
            </a:bodyPr>
            <a:lstStyle/>
            <a:p>
              <a:pPr algn="ctr"/>
              <a:r>
                <a:rPr lang="en-US" b="1" dirty="0">
                  <a:solidFill>
                    <a:srgbClr val="FF0000"/>
                  </a:solidFill>
                </a:rPr>
                <a:t>Mature</a:t>
              </a:r>
            </a:p>
            <a:p>
              <a:pPr algn="ctr"/>
              <a:r>
                <a:rPr lang="en-US" b="1" dirty="0">
                  <a:solidFill>
                    <a:srgbClr val="FF0000"/>
                  </a:solidFill>
                </a:rPr>
                <a:t>Children &amp; friends</a:t>
              </a:r>
            </a:p>
          </p:txBody>
        </p:sp>
        <p:sp>
          <p:nvSpPr>
            <p:cNvPr id="35" name="TextBox 34">
              <a:extLst>
                <a:ext uri="{FF2B5EF4-FFF2-40B4-BE49-F238E27FC236}">
                  <a16:creationId xmlns:a16="http://schemas.microsoft.com/office/drawing/2014/main" id="{CF933147-DC72-DA7A-8905-782A11C38B86}"/>
                </a:ext>
              </a:extLst>
            </p:cNvPr>
            <p:cNvSpPr txBox="1"/>
            <p:nvPr/>
          </p:nvSpPr>
          <p:spPr>
            <a:xfrm>
              <a:off x="2102864" y="3295956"/>
              <a:ext cx="1449193" cy="584775"/>
            </a:xfrm>
            <a:prstGeom prst="rect">
              <a:avLst/>
            </a:prstGeom>
            <a:noFill/>
          </p:spPr>
          <p:txBody>
            <a:bodyPr wrap="square" rtlCol="0">
              <a:spAutoFit/>
            </a:bodyPr>
            <a:lstStyle/>
            <a:p>
              <a:pPr algn="ctr"/>
              <a:r>
                <a:rPr lang="en-US" b="1" dirty="0">
                  <a:solidFill>
                    <a:srgbClr val="FF0000"/>
                  </a:solidFill>
                </a:rPr>
                <a:t>Orphans</a:t>
              </a:r>
            </a:p>
            <a:p>
              <a:pPr algn="ctr"/>
              <a:r>
                <a:rPr lang="en-US" sz="1400" b="1" dirty="0">
                  <a:solidFill>
                    <a:srgbClr val="FF0000"/>
                  </a:solidFill>
                </a:rPr>
                <a:t>(or enemies?)</a:t>
              </a:r>
            </a:p>
          </p:txBody>
        </p:sp>
      </p:grpSp>
    </p:spTree>
    <p:extLst>
      <p:ext uri="{BB962C8B-B14F-4D97-AF65-F5344CB8AC3E}">
        <p14:creationId xmlns:p14="http://schemas.microsoft.com/office/powerpoint/2010/main" val="105007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animBg="1"/>
      <p:bldP spid="25" grpId="0" animBg="1"/>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F8162-BB86-F7EC-FE11-4F648B4A649F}"/>
              </a:ext>
            </a:extLst>
          </p:cNvPr>
          <p:cNvSpPr>
            <a:spLocks noGrp="1"/>
          </p:cNvSpPr>
          <p:nvPr>
            <p:ph type="title"/>
          </p:nvPr>
        </p:nvSpPr>
        <p:spPr/>
        <p:txBody>
          <a:bodyPr/>
          <a:lstStyle/>
          <a:p>
            <a:r>
              <a:rPr lang="en-US" dirty="0"/>
              <a:t>So what?</a:t>
            </a:r>
          </a:p>
        </p:txBody>
      </p:sp>
      <p:sp>
        <p:nvSpPr>
          <p:cNvPr id="3" name="Content Placeholder 2">
            <a:extLst>
              <a:ext uri="{FF2B5EF4-FFF2-40B4-BE49-F238E27FC236}">
                <a16:creationId xmlns:a16="http://schemas.microsoft.com/office/drawing/2014/main" id="{CFFB92E0-55B6-FF55-750D-9D1121045292}"/>
              </a:ext>
            </a:extLst>
          </p:cNvPr>
          <p:cNvSpPr>
            <a:spLocks noGrp="1"/>
          </p:cNvSpPr>
          <p:nvPr>
            <p:ph idx="1"/>
          </p:nvPr>
        </p:nvSpPr>
        <p:spPr/>
        <p:txBody>
          <a:bodyPr/>
          <a:lstStyle/>
          <a:p>
            <a:r>
              <a:rPr lang="en-US" dirty="0"/>
              <a:t>Choose to live in Jesus’ joyful story!</a:t>
            </a:r>
          </a:p>
          <a:p>
            <a:pPr lvl="1"/>
            <a:r>
              <a:rPr lang="en-US" dirty="0"/>
              <a:t>A good news story!</a:t>
            </a:r>
          </a:p>
          <a:p>
            <a:r>
              <a:rPr lang="en-US" dirty="0"/>
              <a:t>Is there darkness in our lives?</a:t>
            </a:r>
          </a:p>
          <a:p>
            <a:pPr lvl="1"/>
            <a:r>
              <a:rPr lang="en-US" dirty="0"/>
              <a:t>Let’s invite Jesus to drive it out</a:t>
            </a:r>
          </a:p>
          <a:p>
            <a:r>
              <a:rPr lang="en-US" dirty="0"/>
              <a:t>Do we feel far from God?</a:t>
            </a:r>
          </a:p>
          <a:p>
            <a:pPr lvl="1"/>
            <a:r>
              <a:rPr lang="en-US" dirty="0"/>
              <a:t>Let Jesus draw us into God’s arms</a:t>
            </a:r>
          </a:p>
          <a:p>
            <a:r>
              <a:rPr lang="en-US" dirty="0"/>
              <a:t>Do we feel alone?</a:t>
            </a:r>
          </a:p>
          <a:p>
            <a:pPr lvl="1"/>
            <a:r>
              <a:rPr lang="en-US" dirty="0"/>
              <a:t>Or alienated from others</a:t>
            </a:r>
          </a:p>
          <a:p>
            <a:pPr lvl="1"/>
            <a:r>
              <a:rPr lang="en-US" dirty="0"/>
              <a:t>Let’s ask Jesus to help us grow friendships</a:t>
            </a:r>
          </a:p>
        </p:txBody>
      </p:sp>
    </p:spTree>
    <p:extLst>
      <p:ext uri="{BB962C8B-B14F-4D97-AF65-F5344CB8AC3E}">
        <p14:creationId xmlns:p14="http://schemas.microsoft.com/office/powerpoint/2010/main" val="28748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kimedia.org">
            <a:extLst>
              <a:ext uri="{FF2B5EF4-FFF2-40B4-BE49-F238E27FC236}">
                <a16:creationId xmlns:a16="http://schemas.microsoft.com/office/drawing/2014/main" id="{99BC9B79-B72F-B330-B4F5-E81A34DE1C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077"/>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589CD8-8F9E-FA2C-7D13-A933B2C0FAEF}"/>
              </a:ext>
            </a:extLst>
          </p:cNvPr>
          <p:cNvSpPr>
            <a:spLocks noGrp="1"/>
          </p:cNvSpPr>
          <p:nvPr>
            <p:ph type="title"/>
          </p:nvPr>
        </p:nvSpPr>
        <p:spPr>
          <a:xfrm>
            <a:off x="7839307" y="521186"/>
            <a:ext cx="7755467" cy="1465663"/>
          </a:xfrm>
        </p:spPr>
        <p:txBody>
          <a:bodyPr/>
          <a:lstStyle/>
          <a:p>
            <a:r>
              <a:rPr lang="en-US" dirty="0"/>
              <a:t>Bad news</a:t>
            </a:r>
            <a:br>
              <a:rPr lang="en-US" dirty="0"/>
            </a:br>
            <a:r>
              <a:rPr lang="en-US" dirty="0"/>
              <a:t>            abounds…</a:t>
            </a:r>
          </a:p>
        </p:txBody>
      </p:sp>
    </p:spTree>
    <p:extLst>
      <p:ext uri="{BB962C8B-B14F-4D97-AF65-F5344CB8AC3E}">
        <p14:creationId xmlns:p14="http://schemas.microsoft.com/office/powerpoint/2010/main" val="169031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E467-8B8D-61DE-06FF-4FC219F10AF0}"/>
              </a:ext>
            </a:extLst>
          </p:cNvPr>
          <p:cNvSpPr>
            <a:spLocks noGrp="1"/>
          </p:cNvSpPr>
          <p:nvPr>
            <p:ph type="title"/>
          </p:nvPr>
        </p:nvSpPr>
        <p:spPr>
          <a:xfrm>
            <a:off x="501570" y="145206"/>
            <a:ext cx="10515600" cy="1325563"/>
          </a:xfrm>
        </p:spPr>
        <p:txBody>
          <a:bodyPr/>
          <a:lstStyle/>
          <a:p>
            <a:r>
              <a:rPr lang="en-US" dirty="0"/>
              <a:t>Is the Bible bad news?</a:t>
            </a:r>
          </a:p>
        </p:txBody>
      </p:sp>
      <p:sp>
        <p:nvSpPr>
          <p:cNvPr id="3" name="Content Placeholder 2">
            <a:extLst>
              <a:ext uri="{FF2B5EF4-FFF2-40B4-BE49-F238E27FC236}">
                <a16:creationId xmlns:a16="http://schemas.microsoft.com/office/drawing/2014/main" id="{0AACAD14-D015-DE18-2E5F-9C0BB3E50D28}"/>
              </a:ext>
            </a:extLst>
          </p:cNvPr>
          <p:cNvSpPr>
            <a:spLocks noGrp="1"/>
          </p:cNvSpPr>
          <p:nvPr>
            <p:ph sz="half" idx="1"/>
          </p:nvPr>
        </p:nvSpPr>
        <p:spPr>
          <a:xfrm>
            <a:off x="501570" y="1381124"/>
            <a:ext cx="5518230" cy="4795839"/>
          </a:xfrm>
        </p:spPr>
        <p:txBody>
          <a:bodyPr>
            <a:normAutofit fontScale="92500"/>
          </a:bodyPr>
          <a:lstStyle/>
          <a:p>
            <a:r>
              <a:rPr lang="en-US" dirty="0"/>
              <a:t>God made us good</a:t>
            </a:r>
          </a:p>
          <a:p>
            <a:r>
              <a:rPr lang="en-US" dirty="0"/>
              <a:t>We chose to rebel and became bad</a:t>
            </a:r>
          </a:p>
          <a:p>
            <a:pPr lvl="1"/>
            <a:r>
              <a:rPr lang="en-US" dirty="0"/>
              <a:t>God judged Adam &amp; Eve</a:t>
            </a:r>
          </a:p>
          <a:p>
            <a:r>
              <a:rPr lang="en-US" dirty="0"/>
              <a:t>We filled the world with our badness</a:t>
            </a:r>
          </a:p>
          <a:p>
            <a:pPr lvl="1"/>
            <a:r>
              <a:rPr lang="en-US" dirty="0"/>
              <a:t>God judged the world</a:t>
            </a:r>
          </a:p>
          <a:p>
            <a:pPr lvl="1"/>
            <a:r>
              <a:rPr lang="en-US" dirty="0"/>
              <a:t>Later, God would judge the Egyptians</a:t>
            </a:r>
          </a:p>
          <a:p>
            <a:pPr lvl="1"/>
            <a:r>
              <a:rPr lang="en-US" dirty="0"/>
              <a:t>Later still, God would judge the Jews</a:t>
            </a:r>
          </a:p>
          <a:p>
            <a:r>
              <a:rPr lang="en-US" dirty="0"/>
              <a:t>God saves a few, rescues some</a:t>
            </a:r>
          </a:p>
          <a:p>
            <a:r>
              <a:rPr lang="en-US" dirty="0"/>
              <a:t>Jesus was punished for our badness</a:t>
            </a:r>
          </a:p>
          <a:p>
            <a:pPr lvl="1"/>
            <a:r>
              <a:rPr lang="en-US" dirty="0"/>
              <a:t>God will judge us</a:t>
            </a:r>
          </a:p>
          <a:p>
            <a:r>
              <a:rPr lang="en-US" dirty="0"/>
              <a:t>If we accept him, we’ll be saved</a:t>
            </a:r>
          </a:p>
        </p:txBody>
      </p:sp>
      <p:pic>
        <p:nvPicPr>
          <p:cNvPr id="4098" name="Picture 2" descr="How Did an Angel Expel Adam and Eve From the Garden?">
            <a:extLst>
              <a:ext uri="{FF2B5EF4-FFF2-40B4-BE49-F238E27FC236}">
                <a16:creationId xmlns:a16="http://schemas.microsoft.com/office/drawing/2014/main" id="{B35DA463-8006-CAD3-0C09-77A76BAD85F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006" r="12714"/>
          <a:stretch>
            <a:fillRect/>
          </a:stretch>
        </p:blipFill>
        <p:spPr bwMode="auto">
          <a:xfrm>
            <a:off x="6096000" y="1381124"/>
            <a:ext cx="5594430" cy="4795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58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45266-4400-98C9-9CCD-3FE64742B74A}"/>
              </a:ext>
            </a:extLst>
          </p:cNvPr>
          <p:cNvSpPr>
            <a:spLocks noGrp="1"/>
          </p:cNvSpPr>
          <p:nvPr>
            <p:ph type="title"/>
          </p:nvPr>
        </p:nvSpPr>
        <p:spPr>
          <a:xfrm>
            <a:off x="375213" y="156781"/>
            <a:ext cx="5720787" cy="1325563"/>
          </a:xfrm>
        </p:spPr>
        <p:txBody>
          <a:bodyPr/>
          <a:lstStyle/>
          <a:p>
            <a:r>
              <a:rPr lang="en-US" dirty="0"/>
              <a:t>Jesus just doesn’t fit that story </a:t>
            </a:r>
          </a:p>
        </p:txBody>
      </p:sp>
      <p:sp>
        <p:nvSpPr>
          <p:cNvPr id="3" name="Content Placeholder 2">
            <a:extLst>
              <a:ext uri="{FF2B5EF4-FFF2-40B4-BE49-F238E27FC236}">
                <a16:creationId xmlns:a16="http://schemas.microsoft.com/office/drawing/2014/main" id="{FF15166A-DB4A-E6C7-8408-7DC2877258F8}"/>
              </a:ext>
            </a:extLst>
          </p:cNvPr>
          <p:cNvSpPr>
            <a:spLocks noGrp="1"/>
          </p:cNvSpPr>
          <p:nvPr>
            <p:ph sz="half" idx="1"/>
          </p:nvPr>
        </p:nvSpPr>
        <p:spPr>
          <a:xfrm>
            <a:off x="375213" y="1825625"/>
            <a:ext cx="5644587" cy="4424704"/>
          </a:xfrm>
        </p:spPr>
        <p:txBody>
          <a:bodyPr>
            <a:normAutofit fontScale="92500"/>
          </a:bodyPr>
          <a:lstStyle/>
          <a:p>
            <a:r>
              <a:rPr lang="en-US" dirty="0"/>
              <a:t>We need an Emmaus Road experience</a:t>
            </a:r>
          </a:p>
          <a:p>
            <a:r>
              <a:rPr lang="en-US" dirty="0"/>
              <a:t>Jesus refuses to judge us, even those</a:t>
            </a:r>
          </a:p>
          <a:p>
            <a:pPr lvl="1"/>
            <a:r>
              <a:rPr lang="en-US" dirty="0"/>
              <a:t>Caught in adultery</a:t>
            </a:r>
          </a:p>
          <a:p>
            <a:pPr lvl="1"/>
            <a:r>
              <a:rPr lang="en-US" dirty="0"/>
              <a:t>Collaborating with the Romans</a:t>
            </a:r>
          </a:p>
          <a:p>
            <a:pPr lvl="1"/>
            <a:r>
              <a:rPr lang="en-US" dirty="0"/>
              <a:t>Persecuting &amp; putting to death his followers</a:t>
            </a:r>
          </a:p>
          <a:p>
            <a:r>
              <a:rPr lang="en-US" dirty="0"/>
              <a:t>Jesus judges the leaders of God’s people</a:t>
            </a:r>
          </a:p>
          <a:p>
            <a:pPr lvl="1"/>
            <a:r>
              <a:rPr lang="en-US" dirty="0"/>
              <a:t>As they keep others from seeing God</a:t>
            </a:r>
          </a:p>
          <a:p>
            <a:r>
              <a:rPr lang="en-US" dirty="0"/>
              <a:t>Jesus sees us as lost sheep, not bad sinners</a:t>
            </a:r>
          </a:p>
        </p:txBody>
      </p:sp>
      <p:pic>
        <p:nvPicPr>
          <p:cNvPr id="5122" name="Picture 2" descr="Between a Rock and a Hard Place: The &quot;Adulterous Woman&quot; John 7:53-8:11, by  Dr. Terry Harman">
            <a:extLst>
              <a:ext uri="{FF2B5EF4-FFF2-40B4-BE49-F238E27FC236}">
                <a16:creationId xmlns:a16="http://schemas.microsoft.com/office/drawing/2014/main" id="{FCB744C4-D992-8F42-0A3F-B10310EAB2B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3151" t="55" r="17858" b="-55"/>
          <a:stretch>
            <a:fillRect/>
          </a:stretch>
        </p:blipFill>
        <p:spPr bwMode="auto">
          <a:xfrm>
            <a:off x="6096000" y="3739"/>
            <a:ext cx="6096000" cy="68542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w Did an Angel Expel Adam and Eve From the Garden?">
            <a:extLst>
              <a:ext uri="{FF2B5EF4-FFF2-40B4-BE49-F238E27FC236}">
                <a16:creationId xmlns:a16="http://schemas.microsoft.com/office/drawing/2014/main" id="{E8ADC0BF-FB44-E1F8-ADF5-796791906A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18" t="-1" r="12841" b="-81"/>
          <a:stretch>
            <a:fillRect/>
          </a:stretch>
        </p:blipFill>
        <p:spPr bwMode="auto">
          <a:xfrm>
            <a:off x="0" y="1478605"/>
            <a:ext cx="6096000" cy="537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33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3">
                                            <p:txEl>
                                              <p:pRg st="5" end="5"/>
                                            </p:tx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D0D96-7D11-2557-C280-62C61C5F7587}"/>
              </a:ext>
            </a:extLst>
          </p:cNvPr>
          <p:cNvSpPr>
            <a:spLocks noGrp="1"/>
          </p:cNvSpPr>
          <p:nvPr>
            <p:ph type="title"/>
          </p:nvPr>
        </p:nvSpPr>
        <p:spPr/>
        <p:txBody>
          <a:bodyPr/>
          <a:lstStyle/>
          <a:p>
            <a:r>
              <a:rPr lang="en-US" dirty="0"/>
              <a:t>How might Jesus reshape the story?</a:t>
            </a:r>
          </a:p>
        </p:txBody>
      </p:sp>
      <p:sp>
        <p:nvSpPr>
          <p:cNvPr id="3" name="Text Placeholder 2">
            <a:extLst>
              <a:ext uri="{FF2B5EF4-FFF2-40B4-BE49-F238E27FC236}">
                <a16:creationId xmlns:a16="http://schemas.microsoft.com/office/drawing/2014/main" id="{A48B90BD-EC7D-0958-D895-9569479FE147}"/>
              </a:ext>
            </a:extLst>
          </p:cNvPr>
          <p:cNvSpPr>
            <a:spLocks noGrp="1"/>
          </p:cNvSpPr>
          <p:nvPr>
            <p:ph type="body" idx="1"/>
          </p:nvPr>
        </p:nvSpPr>
        <p:spPr/>
        <p:txBody>
          <a:bodyPr/>
          <a:lstStyle/>
          <a:p>
            <a:r>
              <a:rPr lang="en-US" dirty="0">
                <a:solidFill>
                  <a:schemeClr val="tx1"/>
                </a:solidFill>
              </a:rPr>
              <a:t>Let’s start at the beginning</a:t>
            </a:r>
          </a:p>
        </p:txBody>
      </p:sp>
    </p:spTree>
    <p:extLst>
      <p:ext uri="{BB962C8B-B14F-4D97-AF65-F5344CB8AC3E}">
        <p14:creationId xmlns:p14="http://schemas.microsoft.com/office/powerpoint/2010/main" val="2228115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D61D-B77B-0C82-3CF3-4B189D2214E3}"/>
              </a:ext>
            </a:extLst>
          </p:cNvPr>
          <p:cNvSpPr>
            <a:spLocks noGrp="1"/>
          </p:cNvSpPr>
          <p:nvPr>
            <p:ph type="title"/>
          </p:nvPr>
        </p:nvSpPr>
        <p:spPr/>
        <p:txBody>
          <a:bodyPr/>
          <a:lstStyle/>
          <a:p>
            <a:r>
              <a:rPr lang="en-US" dirty="0"/>
              <a:t>Genesis 1:1-8 in the beginning</a:t>
            </a:r>
          </a:p>
        </p:txBody>
      </p:sp>
      <p:sp>
        <p:nvSpPr>
          <p:cNvPr id="3" name="Content Placeholder 2">
            <a:extLst>
              <a:ext uri="{FF2B5EF4-FFF2-40B4-BE49-F238E27FC236}">
                <a16:creationId xmlns:a16="http://schemas.microsoft.com/office/drawing/2014/main" id="{598FE697-DE25-1761-F306-6E953FA681CF}"/>
              </a:ext>
            </a:extLst>
          </p:cNvPr>
          <p:cNvSpPr>
            <a:spLocks noGrp="1"/>
          </p:cNvSpPr>
          <p:nvPr>
            <p:ph idx="1"/>
          </p:nvPr>
        </p:nvSpPr>
        <p:spPr/>
        <p:txBody>
          <a:bodyPr>
            <a:normAutofit fontScale="92500" lnSpcReduction="10000"/>
          </a:bodyPr>
          <a:lstStyle/>
          <a:p>
            <a:pPr marL="0" indent="0">
              <a:buNone/>
            </a:pPr>
            <a:r>
              <a:rPr lang="en-US" dirty="0"/>
              <a:t>In the beginning God created the heavens and the earth. The earth was without form, and void; and darkness was on the face of the deep. And the Spirit of God was hovering over the face of the waters.</a:t>
            </a:r>
          </a:p>
          <a:p>
            <a:pPr marL="0" indent="0">
              <a:buNone/>
            </a:pPr>
            <a:r>
              <a:rPr lang="en-US" dirty="0"/>
              <a:t>Then God said, “Let there be light”; and there was light. And God saw the light, that it was good; and God divided the light from the darkness. God called the light Day, and the darkness He called Night. So the evening and the morning were the first day.</a:t>
            </a:r>
          </a:p>
          <a:p>
            <a:pPr marL="0" indent="0">
              <a:buNone/>
            </a:pPr>
            <a:r>
              <a:rPr lang="en-US" dirty="0"/>
              <a:t>Then God said, “Let there be a firmament in the midst of the waters, and let it divide the waters from the waters.” Thus God made the firmament, and divided the waters which were under the firmament from the waters which were above the firmament; and it was so. And God called the firmament Heaven. So the evening and the morning were the second day.</a:t>
            </a:r>
          </a:p>
        </p:txBody>
      </p:sp>
    </p:spTree>
    <p:extLst>
      <p:ext uri="{BB962C8B-B14F-4D97-AF65-F5344CB8AC3E}">
        <p14:creationId xmlns:p14="http://schemas.microsoft.com/office/powerpoint/2010/main" val="132030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7D0F2-6C6A-4CB6-35B8-06CCC88A5626}"/>
              </a:ext>
            </a:extLst>
          </p:cNvPr>
          <p:cNvSpPr>
            <a:spLocks noGrp="1"/>
          </p:cNvSpPr>
          <p:nvPr>
            <p:ph type="title"/>
          </p:nvPr>
        </p:nvSpPr>
        <p:spPr/>
        <p:txBody>
          <a:bodyPr/>
          <a:lstStyle/>
          <a:p>
            <a:r>
              <a:rPr lang="en-US" dirty="0"/>
              <a:t>What can we learn</a:t>
            </a:r>
          </a:p>
        </p:txBody>
      </p:sp>
      <p:sp>
        <p:nvSpPr>
          <p:cNvPr id="3" name="Content Placeholder 2">
            <a:extLst>
              <a:ext uri="{FF2B5EF4-FFF2-40B4-BE49-F238E27FC236}">
                <a16:creationId xmlns:a16="http://schemas.microsoft.com/office/drawing/2014/main" id="{03AE74DB-F7FD-B364-D183-F62C1E436DFA}"/>
              </a:ext>
            </a:extLst>
          </p:cNvPr>
          <p:cNvSpPr>
            <a:spLocks noGrp="1"/>
          </p:cNvSpPr>
          <p:nvPr>
            <p:ph idx="1"/>
          </p:nvPr>
        </p:nvSpPr>
        <p:spPr/>
        <p:txBody>
          <a:bodyPr/>
          <a:lstStyle/>
          <a:p>
            <a:r>
              <a:rPr lang="en-US" dirty="0"/>
              <a:t>God created a very good world (1:31)</a:t>
            </a:r>
          </a:p>
          <a:p>
            <a:r>
              <a:rPr lang="en-US" dirty="0"/>
              <a:t>Nearly everything God creates is declared to be good</a:t>
            </a:r>
          </a:p>
          <a:p>
            <a:pPr marL="0" indent="0">
              <a:buNone/>
            </a:pPr>
            <a:r>
              <a:rPr lang="en-US" dirty="0"/>
              <a:t>but</a:t>
            </a:r>
            <a:endParaRPr lang="en-US" b="1" dirty="0"/>
          </a:p>
          <a:p>
            <a:r>
              <a:rPr lang="en-US" dirty="0"/>
              <a:t>Darkness</a:t>
            </a:r>
          </a:p>
          <a:p>
            <a:r>
              <a:rPr lang="en-US" dirty="0"/>
              <a:t>Day 2, the separation of heaven &amp; earth</a:t>
            </a:r>
          </a:p>
          <a:p>
            <a:endParaRPr lang="en-US" dirty="0"/>
          </a:p>
          <a:p>
            <a:r>
              <a:rPr lang="en-US" dirty="0"/>
              <a:t>Are they good?</a:t>
            </a:r>
          </a:p>
          <a:p>
            <a:r>
              <a:rPr lang="en-US" dirty="0"/>
              <a:t>If they are not, why did God create them?</a:t>
            </a:r>
          </a:p>
          <a:p>
            <a:endParaRPr lang="en-US" dirty="0"/>
          </a:p>
        </p:txBody>
      </p:sp>
    </p:spTree>
    <p:extLst>
      <p:ext uri="{BB962C8B-B14F-4D97-AF65-F5344CB8AC3E}">
        <p14:creationId xmlns:p14="http://schemas.microsoft.com/office/powerpoint/2010/main" val="353428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B081-8C00-2FB9-F68C-1295A4ACF29C}"/>
              </a:ext>
            </a:extLst>
          </p:cNvPr>
          <p:cNvSpPr>
            <a:spLocks noGrp="1"/>
          </p:cNvSpPr>
          <p:nvPr>
            <p:ph type="title"/>
          </p:nvPr>
        </p:nvSpPr>
        <p:spPr/>
        <p:txBody>
          <a:bodyPr/>
          <a:lstStyle/>
          <a:p>
            <a:r>
              <a:rPr lang="en-US" dirty="0"/>
              <a:t>Necessary, not good</a:t>
            </a:r>
          </a:p>
        </p:txBody>
      </p:sp>
      <p:sp>
        <p:nvSpPr>
          <p:cNvPr id="3" name="Content Placeholder 2">
            <a:extLst>
              <a:ext uri="{FF2B5EF4-FFF2-40B4-BE49-F238E27FC236}">
                <a16:creationId xmlns:a16="http://schemas.microsoft.com/office/drawing/2014/main" id="{161D8E4F-3D64-A20C-3BA2-6D26AC2F137D}"/>
              </a:ext>
            </a:extLst>
          </p:cNvPr>
          <p:cNvSpPr>
            <a:spLocks noGrp="1"/>
          </p:cNvSpPr>
          <p:nvPr>
            <p:ph idx="1"/>
          </p:nvPr>
        </p:nvSpPr>
        <p:spPr/>
        <p:txBody>
          <a:bodyPr/>
          <a:lstStyle/>
          <a:p>
            <a:r>
              <a:rPr lang="en-US" dirty="0"/>
              <a:t>If darkness is ignorance, it is necessary</a:t>
            </a:r>
          </a:p>
          <a:p>
            <a:r>
              <a:rPr lang="en-US" dirty="0"/>
              <a:t>If intimacy requires love, separation is necessary</a:t>
            </a:r>
          </a:p>
          <a:p>
            <a:endParaRPr lang="en-US" dirty="0"/>
          </a:p>
          <a:p>
            <a:endParaRPr lang="en-US" dirty="0"/>
          </a:p>
          <a:p>
            <a:r>
              <a:rPr lang="en-US" dirty="0"/>
              <a:t>Imagine you were God and created another being with personality and freedom…</a:t>
            </a:r>
          </a:p>
        </p:txBody>
      </p:sp>
    </p:spTree>
    <p:extLst>
      <p:ext uri="{BB962C8B-B14F-4D97-AF65-F5344CB8AC3E}">
        <p14:creationId xmlns:p14="http://schemas.microsoft.com/office/powerpoint/2010/main" val="101572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78AB9-D88E-6D6A-39DF-78207B78C325}"/>
              </a:ext>
            </a:extLst>
          </p:cNvPr>
          <p:cNvSpPr>
            <a:spLocks noGrp="1"/>
          </p:cNvSpPr>
          <p:nvPr>
            <p:ph type="title"/>
          </p:nvPr>
        </p:nvSpPr>
        <p:spPr>
          <a:xfrm>
            <a:off x="6447098" y="81023"/>
            <a:ext cx="4906701" cy="1609665"/>
          </a:xfrm>
        </p:spPr>
        <p:txBody>
          <a:bodyPr/>
          <a:lstStyle/>
          <a:p>
            <a:r>
              <a:rPr lang="en-US" dirty="0"/>
              <a:t>Jesus brings light &amp; communion</a:t>
            </a:r>
          </a:p>
        </p:txBody>
      </p:sp>
      <p:sp>
        <p:nvSpPr>
          <p:cNvPr id="4" name="Content Placeholder 3">
            <a:extLst>
              <a:ext uri="{FF2B5EF4-FFF2-40B4-BE49-F238E27FC236}">
                <a16:creationId xmlns:a16="http://schemas.microsoft.com/office/drawing/2014/main" id="{34B7A6EF-7AD0-A800-B684-184A4FF4607E}"/>
              </a:ext>
            </a:extLst>
          </p:cNvPr>
          <p:cNvSpPr>
            <a:spLocks noGrp="1"/>
          </p:cNvSpPr>
          <p:nvPr>
            <p:ph sz="half" idx="2"/>
          </p:nvPr>
        </p:nvSpPr>
        <p:spPr>
          <a:xfrm>
            <a:off x="6447098" y="1825625"/>
            <a:ext cx="5324354" cy="4351338"/>
          </a:xfrm>
        </p:spPr>
        <p:txBody>
          <a:bodyPr/>
          <a:lstStyle/>
          <a:p>
            <a:r>
              <a:rPr lang="en-US" dirty="0"/>
              <a:t>In Him was life, and the life was the light of men. John 1:4</a:t>
            </a:r>
          </a:p>
          <a:p>
            <a:r>
              <a:rPr lang="en-US" dirty="0"/>
              <a:t>“I am the light of the world” John 8:12</a:t>
            </a:r>
          </a:p>
          <a:p>
            <a:r>
              <a:rPr lang="en-GB" dirty="0"/>
              <a:t>And the Word became flesh and dwelt among us. John 1:14</a:t>
            </a:r>
          </a:p>
          <a:p>
            <a:r>
              <a:rPr lang="en-US" dirty="0"/>
              <a:t>“I am in My Father, and you in Me, and I in you.”</a:t>
            </a:r>
            <a:r>
              <a:rPr lang="en-GB" dirty="0"/>
              <a:t> John 14:20</a:t>
            </a:r>
            <a:endParaRPr lang="en-US" dirty="0"/>
          </a:p>
        </p:txBody>
      </p:sp>
      <p:pic>
        <p:nvPicPr>
          <p:cNvPr id="2050" name="Picture 2" descr="Jesus of the Small Screen - The Atlantic">
            <a:extLst>
              <a:ext uri="{FF2B5EF4-FFF2-40B4-BE49-F238E27FC236}">
                <a16:creationId xmlns:a16="http://schemas.microsoft.com/office/drawing/2014/main" id="{B3743FA7-00D1-5B54-B4F0-C67932C4D26A}"/>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1734" t="-211" r="17640" b="211"/>
          <a:stretch>
            <a:fillRect/>
          </a:stretch>
        </p:blipFill>
        <p:spPr bwMode="auto">
          <a:xfrm>
            <a:off x="0" y="0"/>
            <a:ext cx="6172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32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2548</TotalTime>
  <Words>803</Words>
  <Application>Microsoft Macintosh PowerPoint</Application>
  <PresentationFormat>Widescreen</PresentationFormat>
  <Paragraphs>104</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 Better Story</vt:lpstr>
      <vt:lpstr>Bad news             abounds…</vt:lpstr>
      <vt:lpstr>Is the Bible bad news?</vt:lpstr>
      <vt:lpstr>Jesus just doesn’t fit that story </vt:lpstr>
      <vt:lpstr>How might Jesus reshape the story?</vt:lpstr>
      <vt:lpstr>Genesis 1:1-8 in the beginning</vt:lpstr>
      <vt:lpstr>What can we learn</vt:lpstr>
      <vt:lpstr>Necessary, not good</vt:lpstr>
      <vt:lpstr>Jesus brings light &amp; communion</vt:lpstr>
      <vt:lpstr>In the end</vt:lpstr>
      <vt:lpstr>One final lesson</vt:lpstr>
      <vt:lpstr>A wonderful relational story </vt:lpstr>
      <vt:lpstr>So what?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Colin Barnes</dc:creator>
  <cp:lastModifiedBy>Colin Barnes</cp:lastModifiedBy>
  <cp:revision>8</cp:revision>
  <dcterms:created xsi:type="dcterms:W3CDTF">2025-09-14T05:01:59Z</dcterms:created>
  <dcterms:modified xsi:type="dcterms:W3CDTF">2026-02-27T15:58:40Z</dcterms:modified>
</cp:coreProperties>
</file>